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46"/>
  </p:notesMasterIdLst>
  <p:handoutMasterIdLst>
    <p:handoutMasterId r:id="rId47"/>
  </p:handoutMasterIdLst>
  <p:sldIdLst>
    <p:sldId id="293" r:id="rId2"/>
    <p:sldId id="431" r:id="rId3"/>
    <p:sldId id="440" r:id="rId4"/>
    <p:sldId id="441" r:id="rId5"/>
    <p:sldId id="263" r:id="rId6"/>
    <p:sldId id="456" r:id="rId7"/>
    <p:sldId id="444" r:id="rId8"/>
    <p:sldId id="436" r:id="rId9"/>
    <p:sldId id="435" r:id="rId10"/>
    <p:sldId id="443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37" r:id="rId19"/>
    <p:sldId id="438" r:id="rId20"/>
    <p:sldId id="442" r:id="rId21"/>
    <p:sldId id="457" r:id="rId22"/>
    <p:sldId id="458" r:id="rId23"/>
    <p:sldId id="459" r:id="rId24"/>
    <p:sldId id="460" r:id="rId25"/>
    <p:sldId id="445" r:id="rId26"/>
    <p:sldId id="477" r:id="rId27"/>
    <p:sldId id="476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54" r:id="rId43"/>
    <p:sldId id="455" r:id="rId44"/>
    <p:sldId id="478" r:id="rId4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88A"/>
    <a:srgbClr val="486384"/>
    <a:srgbClr val="4D6A8D"/>
    <a:srgbClr val="1FC33A"/>
    <a:srgbClr val="563FB9"/>
    <a:srgbClr val="BF59A2"/>
    <a:srgbClr val="4C87AC"/>
    <a:srgbClr val="DA7C1E"/>
    <a:srgbClr val="BCC73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71834" autoAdjust="0"/>
  </p:normalViewPr>
  <p:slideViewPr>
    <p:cSldViewPr showGuides="1">
      <p:cViewPr varScale="1">
        <p:scale>
          <a:sx n="76" d="100"/>
          <a:sy n="76" d="100"/>
        </p:scale>
        <p:origin x="-19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81" d="100"/>
          <a:sy n="81" d="100"/>
        </p:scale>
        <p:origin x="-3102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42E4A-B60F-4B09-930D-2C2FF256261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2B3C601-BC41-4248-A9E1-40A4810C97C5}">
      <dgm:prSet phldrT="[Text]"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Municipal Services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6A9D7-52CD-43B9-B6CD-190FF6C5B05C}" type="parTrans" cxnId="{A0D6C36A-554A-4481-AF2C-D09335641A98}">
      <dgm:prSet/>
      <dgm:spPr/>
      <dgm:t>
        <a:bodyPr/>
        <a:lstStyle/>
        <a:p>
          <a:endParaRPr lang="en-CA"/>
        </a:p>
      </dgm:t>
    </dgm:pt>
    <dgm:pt modelId="{E3A04044-9012-447D-BFA3-B7C25BE75408}" type="sibTrans" cxnId="{A0D6C36A-554A-4481-AF2C-D09335641A98}">
      <dgm:prSet/>
      <dgm:spPr/>
      <dgm:t>
        <a:bodyPr/>
        <a:lstStyle/>
        <a:p>
          <a:endParaRPr lang="en-CA"/>
        </a:p>
      </dgm:t>
    </dgm:pt>
    <dgm:pt modelId="{131A548E-430C-45CF-8750-C6B6AD223D5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ICF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F6A87-A9A6-44C5-A8AD-2CBAFFAB125A}" type="parTrans" cxnId="{DFEA58A7-3CBD-419F-A555-E0AA3E412CB7}">
      <dgm:prSet/>
      <dgm:spPr/>
      <dgm:t>
        <a:bodyPr/>
        <a:lstStyle/>
        <a:p>
          <a:endParaRPr lang="en-CA"/>
        </a:p>
      </dgm:t>
    </dgm:pt>
    <dgm:pt modelId="{6351830C-3566-4633-A113-2752014FBB18}" type="sibTrans" cxnId="{DFEA58A7-3CBD-419F-A555-E0AA3E412CB7}">
      <dgm:prSet/>
      <dgm:spPr/>
      <dgm:t>
        <a:bodyPr/>
        <a:lstStyle/>
        <a:p>
          <a:endParaRPr lang="en-CA"/>
        </a:p>
      </dgm:t>
    </dgm:pt>
    <dgm:pt modelId="{D52882ED-6C92-45EF-A458-86E762A306BF}" type="pres">
      <dgm:prSet presAssocID="{B9042E4A-B60F-4B09-930D-2C2FF256261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471E373E-CB2D-437B-A221-FCF45EC34FB1}" type="pres">
      <dgm:prSet presAssocID="{F2B3C601-BC41-4248-A9E1-40A4810C97C5}" presName="chaos" presStyleCnt="0"/>
      <dgm:spPr/>
    </dgm:pt>
    <dgm:pt modelId="{5470D716-367A-4AE2-AF2D-E82C2CBAC3FB}" type="pres">
      <dgm:prSet presAssocID="{F2B3C601-BC41-4248-A9E1-40A4810C97C5}" presName="parTx1" presStyleLbl="revTx" presStyleIdx="0" presStyleCnt="1"/>
      <dgm:spPr/>
      <dgm:t>
        <a:bodyPr/>
        <a:lstStyle/>
        <a:p>
          <a:endParaRPr lang="en-CA"/>
        </a:p>
      </dgm:t>
    </dgm:pt>
    <dgm:pt modelId="{7634F2E0-D3F3-4663-958C-93009ACA955A}" type="pres">
      <dgm:prSet presAssocID="{F2B3C601-BC41-4248-A9E1-40A4810C97C5}" presName="c1" presStyleLbl="node1" presStyleIdx="0" presStyleCnt="19"/>
      <dgm:spPr>
        <a:solidFill>
          <a:srgbClr val="BF59A2"/>
        </a:solidFill>
      </dgm:spPr>
    </dgm:pt>
    <dgm:pt modelId="{260F0DDF-E29B-47AB-9EC4-2995AE1D95ED}" type="pres">
      <dgm:prSet presAssocID="{F2B3C601-BC41-4248-A9E1-40A4810C97C5}" presName="c2" presStyleLbl="node1" presStyleIdx="1" presStyleCnt="19"/>
      <dgm:spPr>
        <a:solidFill>
          <a:schemeClr val="accent3">
            <a:lumMod val="60000"/>
            <a:lumOff val="40000"/>
          </a:schemeClr>
        </a:solidFill>
      </dgm:spPr>
    </dgm:pt>
    <dgm:pt modelId="{96537E2F-A7A7-42D2-BC60-487385EFE2BF}" type="pres">
      <dgm:prSet presAssocID="{F2B3C601-BC41-4248-A9E1-40A4810C97C5}" presName="c3" presStyleLbl="node1" presStyleIdx="2" presStyleCnt="19"/>
      <dgm:spPr>
        <a:solidFill>
          <a:schemeClr val="accent2"/>
        </a:solidFill>
      </dgm:spPr>
    </dgm:pt>
    <dgm:pt modelId="{AC42F3CC-4DBB-4961-9BF3-94CF53B0983A}" type="pres">
      <dgm:prSet presAssocID="{F2B3C601-BC41-4248-A9E1-40A4810C97C5}" presName="c4" presStyleLbl="node1" presStyleIdx="3" presStyleCnt="19"/>
      <dgm:spPr>
        <a:solidFill>
          <a:schemeClr val="accent6">
            <a:lumMod val="40000"/>
            <a:lumOff val="60000"/>
          </a:schemeClr>
        </a:solidFill>
      </dgm:spPr>
    </dgm:pt>
    <dgm:pt modelId="{A5C812BF-4ABA-493B-B62E-CE86A0B129EB}" type="pres">
      <dgm:prSet presAssocID="{F2B3C601-BC41-4248-A9E1-40A4810C97C5}" presName="c5" presStyleLbl="node1" presStyleIdx="4" presStyleCnt="19"/>
      <dgm:spPr>
        <a:solidFill>
          <a:schemeClr val="bg2">
            <a:lumMod val="90000"/>
          </a:schemeClr>
        </a:solidFill>
      </dgm:spPr>
    </dgm:pt>
    <dgm:pt modelId="{5A28EACA-6355-40B7-A497-2C3B1AD7705B}" type="pres">
      <dgm:prSet presAssocID="{F2B3C601-BC41-4248-A9E1-40A4810C97C5}" presName="c6" presStyleLbl="node1" presStyleIdx="5" presStyleCnt="19"/>
      <dgm:spPr>
        <a:solidFill>
          <a:schemeClr val="accent3">
            <a:lumMod val="20000"/>
            <a:lumOff val="80000"/>
          </a:schemeClr>
        </a:solidFill>
      </dgm:spPr>
    </dgm:pt>
    <dgm:pt modelId="{CBCDA9D7-1A6E-4F63-9327-ECD516D0AC3E}" type="pres">
      <dgm:prSet presAssocID="{F2B3C601-BC41-4248-A9E1-40A4810C97C5}" presName="c7" presStyleLbl="node1" presStyleIdx="6" presStyleCnt="19"/>
      <dgm:spPr>
        <a:solidFill>
          <a:srgbClr val="00B050"/>
        </a:solidFill>
      </dgm:spPr>
    </dgm:pt>
    <dgm:pt modelId="{E3E0AAE1-A944-464F-B11A-29B9F2129DA8}" type="pres">
      <dgm:prSet presAssocID="{F2B3C601-BC41-4248-A9E1-40A4810C97C5}" presName="c8" presStyleLbl="node1" presStyleIdx="7" presStyleCnt="19"/>
      <dgm:spPr>
        <a:solidFill>
          <a:srgbClr val="FF0000"/>
        </a:solidFill>
      </dgm:spPr>
    </dgm:pt>
    <dgm:pt modelId="{E42F7E7B-07AF-46C7-99CB-B86B60C2E848}" type="pres">
      <dgm:prSet presAssocID="{F2B3C601-BC41-4248-A9E1-40A4810C97C5}" presName="c9" presStyleLbl="node1" presStyleIdx="8" presStyleCnt="19"/>
      <dgm:spPr/>
    </dgm:pt>
    <dgm:pt modelId="{6AB70690-A047-4E33-9F75-9AD5FEBF5FB4}" type="pres">
      <dgm:prSet presAssocID="{F2B3C601-BC41-4248-A9E1-40A4810C97C5}" presName="c10" presStyleLbl="node1" presStyleIdx="9" presStyleCnt="19"/>
      <dgm:spPr>
        <a:solidFill>
          <a:srgbClr val="FFFF00"/>
        </a:solidFill>
      </dgm:spPr>
    </dgm:pt>
    <dgm:pt modelId="{73271CF6-920F-4120-9280-489227689206}" type="pres">
      <dgm:prSet presAssocID="{F2B3C601-BC41-4248-A9E1-40A4810C97C5}" presName="c11" presStyleLbl="node1" presStyleIdx="10" presStyleCnt="19"/>
      <dgm:spPr/>
    </dgm:pt>
    <dgm:pt modelId="{3BD2594D-CC7F-423C-B8D0-CEEAEF1E20FA}" type="pres">
      <dgm:prSet presAssocID="{F2B3C601-BC41-4248-A9E1-40A4810C97C5}" presName="c12" presStyleLbl="node1" presStyleIdx="11" presStyleCnt="19"/>
      <dgm:spPr>
        <a:solidFill>
          <a:schemeClr val="accent4">
            <a:lumMod val="40000"/>
            <a:lumOff val="60000"/>
          </a:schemeClr>
        </a:solidFill>
      </dgm:spPr>
    </dgm:pt>
    <dgm:pt modelId="{0CF50D90-8D86-4D81-AA99-A17257C643F6}" type="pres">
      <dgm:prSet presAssocID="{F2B3C601-BC41-4248-A9E1-40A4810C97C5}" presName="c13" presStyleLbl="node1" presStyleIdx="12" presStyleCnt="19"/>
      <dgm:spPr>
        <a:solidFill>
          <a:srgbClr val="BCC731"/>
        </a:solidFill>
      </dgm:spPr>
    </dgm:pt>
    <dgm:pt modelId="{CA90B8B7-FCA9-4514-BD19-7AD297003350}" type="pres">
      <dgm:prSet presAssocID="{F2B3C601-BC41-4248-A9E1-40A4810C97C5}" presName="c14" presStyleLbl="node1" presStyleIdx="13" presStyleCnt="19"/>
      <dgm:spPr>
        <a:solidFill>
          <a:srgbClr val="563FB9"/>
        </a:solidFill>
      </dgm:spPr>
    </dgm:pt>
    <dgm:pt modelId="{5E59B779-14F0-4BD1-B4D5-34C0E7EC0A60}" type="pres">
      <dgm:prSet presAssocID="{F2B3C601-BC41-4248-A9E1-40A4810C97C5}" presName="c15" presStyleLbl="node1" presStyleIdx="14" presStyleCnt="19"/>
      <dgm:spPr>
        <a:solidFill>
          <a:srgbClr val="4C87AC"/>
        </a:solidFill>
      </dgm:spPr>
    </dgm:pt>
    <dgm:pt modelId="{2FA0218C-AADF-4F52-90A2-D7557260F482}" type="pres">
      <dgm:prSet presAssocID="{F2B3C601-BC41-4248-A9E1-40A4810C97C5}" presName="c16" presStyleLbl="node1" presStyleIdx="15" presStyleCnt="19"/>
      <dgm:spPr>
        <a:solidFill>
          <a:srgbClr val="002060"/>
        </a:solidFill>
      </dgm:spPr>
    </dgm:pt>
    <dgm:pt modelId="{567F8009-C52E-4938-BDBD-CEA5AF16C5ED}" type="pres">
      <dgm:prSet presAssocID="{F2B3C601-BC41-4248-A9E1-40A4810C97C5}" presName="c17" presStyleLbl="node1" presStyleIdx="16" presStyleCnt="19"/>
      <dgm:spPr>
        <a:solidFill>
          <a:srgbClr val="DA7C1E"/>
        </a:solidFill>
      </dgm:spPr>
    </dgm:pt>
    <dgm:pt modelId="{ED5B5765-5015-44B5-A13F-D9D5B497159A}" type="pres">
      <dgm:prSet presAssocID="{F2B3C601-BC41-4248-A9E1-40A4810C97C5}" presName="c18" presStyleLbl="node1" presStyleIdx="17" presStyleCnt="19"/>
      <dgm:spPr>
        <a:solidFill>
          <a:schemeClr val="accent4">
            <a:lumMod val="75000"/>
          </a:schemeClr>
        </a:solidFill>
      </dgm:spPr>
    </dgm:pt>
    <dgm:pt modelId="{D72AD46B-C1B0-4BC1-A0BD-27D2E36F8A71}" type="pres">
      <dgm:prSet presAssocID="{E3A04044-9012-447D-BFA3-B7C25BE75408}" presName="chevronComposite1" presStyleCnt="0"/>
      <dgm:spPr/>
    </dgm:pt>
    <dgm:pt modelId="{16ACB454-9C1C-4FA3-BF8D-29CC20E17377}" type="pres">
      <dgm:prSet presAssocID="{E3A04044-9012-447D-BFA3-B7C25BE75408}" presName="chevron1" presStyleLbl="sibTrans2D1" presStyleIdx="0" presStyleCnt="2"/>
      <dgm:spPr>
        <a:solidFill>
          <a:schemeClr val="accent4">
            <a:lumMod val="40000"/>
            <a:lumOff val="60000"/>
          </a:schemeClr>
        </a:solidFill>
      </dgm:spPr>
    </dgm:pt>
    <dgm:pt modelId="{857D10AF-BB4E-4C0B-9600-9C21FD07FA1A}" type="pres">
      <dgm:prSet presAssocID="{E3A04044-9012-447D-BFA3-B7C25BE75408}" presName="spChevron1" presStyleCnt="0"/>
      <dgm:spPr/>
    </dgm:pt>
    <dgm:pt modelId="{AC3CB03F-BD19-4DD3-9DA7-3671845FD27D}" type="pres">
      <dgm:prSet presAssocID="{E3A04044-9012-447D-BFA3-B7C25BE75408}" presName="overlap" presStyleCnt="0"/>
      <dgm:spPr/>
    </dgm:pt>
    <dgm:pt modelId="{A84EFB25-AB7D-4CD1-A172-750B93298720}" type="pres">
      <dgm:prSet presAssocID="{E3A04044-9012-447D-BFA3-B7C25BE75408}" presName="chevronComposite2" presStyleCnt="0"/>
      <dgm:spPr/>
    </dgm:pt>
    <dgm:pt modelId="{49C96363-DEE3-435F-8720-8D8C9B60B37A}" type="pres">
      <dgm:prSet presAssocID="{E3A04044-9012-447D-BFA3-B7C25BE75408}" presName="chevron2" presStyleLbl="sibTrans2D1" presStyleIdx="1" presStyleCnt="2"/>
      <dgm:spPr>
        <a:solidFill>
          <a:schemeClr val="accent4">
            <a:lumMod val="60000"/>
            <a:lumOff val="40000"/>
          </a:schemeClr>
        </a:solidFill>
      </dgm:spPr>
    </dgm:pt>
    <dgm:pt modelId="{BC4012B2-AC93-437C-B21B-78027993AE4B}" type="pres">
      <dgm:prSet presAssocID="{E3A04044-9012-447D-BFA3-B7C25BE75408}" presName="spChevron2" presStyleCnt="0"/>
      <dgm:spPr/>
    </dgm:pt>
    <dgm:pt modelId="{C13DDF1E-BC4F-409C-B4AF-33C795A24353}" type="pres">
      <dgm:prSet presAssocID="{131A548E-430C-45CF-8750-C6B6AD223D55}" presName="last" presStyleCnt="0"/>
      <dgm:spPr/>
    </dgm:pt>
    <dgm:pt modelId="{4A43B333-B6A5-43A9-B1A2-1BBC06B7A6E0}" type="pres">
      <dgm:prSet presAssocID="{131A548E-430C-45CF-8750-C6B6AD223D55}" presName="circleTx" presStyleLbl="node1" presStyleIdx="18" presStyleCnt="19"/>
      <dgm:spPr/>
      <dgm:t>
        <a:bodyPr/>
        <a:lstStyle/>
        <a:p>
          <a:endParaRPr lang="en-CA"/>
        </a:p>
      </dgm:t>
    </dgm:pt>
    <dgm:pt modelId="{5580A4B6-6661-4B82-B5A7-3C6473DBDD50}" type="pres">
      <dgm:prSet presAssocID="{131A548E-430C-45CF-8750-C6B6AD223D55}" presName="spN" presStyleCnt="0"/>
      <dgm:spPr/>
    </dgm:pt>
  </dgm:ptLst>
  <dgm:cxnLst>
    <dgm:cxn modelId="{A3BD44CE-2D65-48EF-9953-F41B8D5A38EE}" type="presOf" srcId="{F2B3C601-BC41-4248-A9E1-40A4810C97C5}" destId="{5470D716-367A-4AE2-AF2D-E82C2CBAC3FB}" srcOrd="0" destOrd="0" presId="urn:microsoft.com/office/officeart/2009/3/layout/RandomtoResultProcess"/>
    <dgm:cxn modelId="{A0D6C36A-554A-4481-AF2C-D09335641A98}" srcId="{B9042E4A-B60F-4B09-930D-2C2FF2562618}" destId="{F2B3C601-BC41-4248-A9E1-40A4810C97C5}" srcOrd="0" destOrd="0" parTransId="{37E6A9D7-52CD-43B9-B6CD-190FF6C5B05C}" sibTransId="{E3A04044-9012-447D-BFA3-B7C25BE75408}"/>
    <dgm:cxn modelId="{DFEA58A7-3CBD-419F-A555-E0AA3E412CB7}" srcId="{B9042E4A-B60F-4B09-930D-2C2FF2562618}" destId="{131A548E-430C-45CF-8750-C6B6AD223D55}" srcOrd="1" destOrd="0" parTransId="{F3BF6A87-A9A6-44C5-A8AD-2CBAFFAB125A}" sibTransId="{6351830C-3566-4633-A113-2752014FBB18}"/>
    <dgm:cxn modelId="{24BFED70-8085-42D6-9DDD-582A204E5264}" type="presOf" srcId="{B9042E4A-B60F-4B09-930D-2C2FF2562618}" destId="{D52882ED-6C92-45EF-A458-86E762A306BF}" srcOrd="0" destOrd="0" presId="urn:microsoft.com/office/officeart/2009/3/layout/RandomtoResultProcess"/>
    <dgm:cxn modelId="{E44A8F33-4D59-46E8-8561-BC1A3993D6CA}" type="presOf" srcId="{131A548E-430C-45CF-8750-C6B6AD223D55}" destId="{4A43B333-B6A5-43A9-B1A2-1BBC06B7A6E0}" srcOrd="0" destOrd="0" presId="urn:microsoft.com/office/officeart/2009/3/layout/RandomtoResultProcess"/>
    <dgm:cxn modelId="{E5A7263E-E32B-4CBB-9680-2B0AA758BACB}" type="presParOf" srcId="{D52882ED-6C92-45EF-A458-86E762A306BF}" destId="{471E373E-CB2D-437B-A221-FCF45EC34FB1}" srcOrd="0" destOrd="0" presId="urn:microsoft.com/office/officeart/2009/3/layout/RandomtoResultProcess"/>
    <dgm:cxn modelId="{036E84D4-5274-4C88-AB1A-C4CDD9F85588}" type="presParOf" srcId="{471E373E-CB2D-437B-A221-FCF45EC34FB1}" destId="{5470D716-367A-4AE2-AF2D-E82C2CBAC3FB}" srcOrd="0" destOrd="0" presId="urn:microsoft.com/office/officeart/2009/3/layout/RandomtoResultProcess"/>
    <dgm:cxn modelId="{08BBE68C-694F-4F37-8BFB-16543DC667C8}" type="presParOf" srcId="{471E373E-CB2D-437B-A221-FCF45EC34FB1}" destId="{7634F2E0-D3F3-4663-958C-93009ACA955A}" srcOrd="1" destOrd="0" presId="urn:microsoft.com/office/officeart/2009/3/layout/RandomtoResultProcess"/>
    <dgm:cxn modelId="{943AA21D-62C9-43AE-A0A8-A211A0D64EE2}" type="presParOf" srcId="{471E373E-CB2D-437B-A221-FCF45EC34FB1}" destId="{260F0DDF-E29B-47AB-9EC4-2995AE1D95ED}" srcOrd="2" destOrd="0" presId="urn:microsoft.com/office/officeart/2009/3/layout/RandomtoResultProcess"/>
    <dgm:cxn modelId="{3D1A246B-E7DD-4322-BE19-EFD77856840F}" type="presParOf" srcId="{471E373E-CB2D-437B-A221-FCF45EC34FB1}" destId="{96537E2F-A7A7-42D2-BC60-487385EFE2BF}" srcOrd="3" destOrd="0" presId="urn:microsoft.com/office/officeart/2009/3/layout/RandomtoResultProcess"/>
    <dgm:cxn modelId="{A90E3C00-63FC-40C5-BEB4-A4F8E3F28655}" type="presParOf" srcId="{471E373E-CB2D-437B-A221-FCF45EC34FB1}" destId="{AC42F3CC-4DBB-4961-9BF3-94CF53B0983A}" srcOrd="4" destOrd="0" presId="urn:microsoft.com/office/officeart/2009/3/layout/RandomtoResultProcess"/>
    <dgm:cxn modelId="{CE935032-900A-4AA3-A095-B55D32D1105F}" type="presParOf" srcId="{471E373E-CB2D-437B-A221-FCF45EC34FB1}" destId="{A5C812BF-4ABA-493B-B62E-CE86A0B129EB}" srcOrd="5" destOrd="0" presId="urn:microsoft.com/office/officeart/2009/3/layout/RandomtoResultProcess"/>
    <dgm:cxn modelId="{ABE9879C-8833-49F1-A5EC-A20C717A7757}" type="presParOf" srcId="{471E373E-CB2D-437B-A221-FCF45EC34FB1}" destId="{5A28EACA-6355-40B7-A497-2C3B1AD7705B}" srcOrd="6" destOrd="0" presId="urn:microsoft.com/office/officeart/2009/3/layout/RandomtoResultProcess"/>
    <dgm:cxn modelId="{730372CE-9845-4E4A-82C7-E5FCA1116F8D}" type="presParOf" srcId="{471E373E-CB2D-437B-A221-FCF45EC34FB1}" destId="{CBCDA9D7-1A6E-4F63-9327-ECD516D0AC3E}" srcOrd="7" destOrd="0" presId="urn:microsoft.com/office/officeart/2009/3/layout/RandomtoResultProcess"/>
    <dgm:cxn modelId="{119AF420-31E5-4041-842B-CFCEBFBAE0E8}" type="presParOf" srcId="{471E373E-CB2D-437B-A221-FCF45EC34FB1}" destId="{E3E0AAE1-A944-464F-B11A-29B9F2129DA8}" srcOrd="8" destOrd="0" presId="urn:microsoft.com/office/officeart/2009/3/layout/RandomtoResultProcess"/>
    <dgm:cxn modelId="{26904165-4503-4FBE-88FA-304D8048242D}" type="presParOf" srcId="{471E373E-CB2D-437B-A221-FCF45EC34FB1}" destId="{E42F7E7B-07AF-46C7-99CB-B86B60C2E848}" srcOrd="9" destOrd="0" presId="urn:microsoft.com/office/officeart/2009/3/layout/RandomtoResultProcess"/>
    <dgm:cxn modelId="{B33BA8EC-350D-4A72-A9F6-E431BBC1214A}" type="presParOf" srcId="{471E373E-CB2D-437B-A221-FCF45EC34FB1}" destId="{6AB70690-A047-4E33-9F75-9AD5FEBF5FB4}" srcOrd="10" destOrd="0" presId="urn:microsoft.com/office/officeart/2009/3/layout/RandomtoResultProcess"/>
    <dgm:cxn modelId="{24C34926-51E8-4A49-8DD0-5E3019299A5C}" type="presParOf" srcId="{471E373E-CB2D-437B-A221-FCF45EC34FB1}" destId="{73271CF6-920F-4120-9280-489227689206}" srcOrd="11" destOrd="0" presId="urn:microsoft.com/office/officeart/2009/3/layout/RandomtoResultProcess"/>
    <dgm:cxn modelId="{CD9AEE39-8DB3-456C-9022-779817F3DAB3}" type="presParOf" srcId="{471E373E-CB2D-437B-A221-FCF45EC34FB1}" destId="{3BD2594D-CC7F-423C-B8D0-CEEAEF1E20FA}" srcOrd="12" destOrd="0" presId="urn:microsoft.com/office/officeart/2009/3/layout/RandomtoResultProcess"/>
    <dgm:cxn modelId="{EA58CE29-B566-41D0-A640-A28673571A92}" type="presParOf" srcId="{471E373E-CB2D-437B-A221-FCF45EC34FB1}" destId="{0CF50D90-8D86-4D81-AA99-A17257C643F6}" srcOrd="13" destOrd="0" presId="urn:microsoft.com/office/officeart/2009/3/layout/RandomtoResultProcess"/>
    <dgm:cxn modelId="{C15C1138-2FEF-4223-AC67-F6767F40D29D}" type="presParOf" srcId="{471E373E-CB2D-437B-A221-FCF45EC34FB1}" destId="{CA90B8B7-FCA9-4514-BD19-7AD297003350}" srcOrd="14" destOrd="0" presId="urn:microsoft.com/office/officeart/2009/3/layout/RandomtoResultProcess"/>
    <dgm:cxn modelId="{5100D8CC-1AC4-4EE8-92B5-F5BFD90A5DE7}" type="presParOf" srcId="{471E373E-CB2D-437B-A221-FCF45EC34FB1}" destId="{5E59B779-14F0-4BD1-B4D5-34C0E7EC0A60}" srcOrd="15" destOrd="0" presId="urn:microsoft.com/office/officeart/2009/3/layout/RandomtoResultProcess"/>
    <dgm:cxn modelId="{94D92BDD-5782-4686-9364-F41C6E41FC18}" type="presParOf" srcId="{471E373E-CB2D-437B-A221-FCF45EC34FB1}" destId="{2FA0218C-AADF-4F52-90A2-D7557260F482}" srcOrd="16" destOrd="0" presId="urn:microsoft.com/office/officeart/2009/3/layout/RandomtoResultProcess"/>
    <dgm:cxn modelId="{B11151B9-155F-4608-8450-D4AEDDE90812}" type="presParOf" srcId="{471E373E-CB2D-437B-A221-FCF45EC34FB1}" destId="{567F8009-C52E-4938-BDBD-CEA5AF16C5ED}" srcOrd="17" destOrd="0" presId="urn:microsoft.com/office/officeart/2009/3/layout/RandomtoResultProcess"/>
    <dgm:cxn modelId="{92E6AA17-0908-4D2E-8160-C0EF214CF538}" type="presParOf" srcId="{471E373E-CB2D-437B-A221-FCF45EC34FB1}" destId="{ED5B5765-5015-44B5-A13F-D9D5B497159A}" srcOrd="18" destOrd="0" presId="urn:microsoft.com/office/officeart/2009/3/layout/RandomtoResultProcess"/>
    <dgm:cxn modelId="{2274AF88-3D7F-4BCC-9AD0-7EFAEAEAC5C6}" type="presParOf" srcId="{D52882ED-6C92-45EF-A458-86E762A306BF}" destId="{D72AD46B-C1B0-4BC1-A0BD-27D2E36F8A71}" srcOrd="1" destOrd="0" presId="urn:microsoft.com/office/officeart/2009/3/layout/RandomtoResultProcess"/>
    <dgm:cxn modelId="{D36C4D56-7B4E-4868-A939-831E64DF72AF}" type="presParOf" srcId="{D72AD46B-C1B0-4BC1-A0BD-27D2E36F8A71}" destId="{16ACB454-9C1C-4FA3-BF8D-29CC20E17377}" srcOrd="0" destOrd="0" presId="urn:microsoft.com/office/officeart/2009/3/layout/RandomtoResultProcess"/>
    <dgm:cxn modelId="{EBCB7A29-FAE9-4075-9DEB-F219EA507C4A}" type="presParOf" srcId="{D72AD46B-C1B0-4BC1-A0BD-27D2E36F8A71}" destId="{857D10AF-BB4E-4C0B-9600-9C21FD07FA1A}" srcOrd="1" destOrd="0" presId="urn:microsoft.com/office/officeart/2009/3/layout/RandomtoResultProcess"/>
    <dgm:cxn modelId="{F9DB44F2-D6AD-4285-92D6-A494FCDE19E0}" type="presParOf" srcId="{D52882ED-6C92-45EF-A458-86E762A306BF}" destId="{AC3CB03F-BD19-4DD3-9DA7-3671845FD27D}" srcOrd="2" destOrd="0" presId="urn:microsoft.com/office/officeart/2009/3/layout/RandomtoResultProcess"/>
    <dgm:cxn modelId="{27675D28-86C1-4522-A711-9D8DF9232A3C}" type="presParOf" srcId="{D52882ED-6C92-45EF-A458-86E762A306BF}" destId="{A84EFB25-AB7D-4CD1-A172-750B93298720}" srcOrd="3" destOrd="0" presId="urn:microsoft.com/office/officeart/2009/3/layout/RandomtoResultProcess"/>
    <dgm:cxn modelId="{23050082-BB0E-42CD-B237-CC3B24AB2B5A}" type="presParOf" srcId="{A84EFB25-AB7D-4CD1-A172-750B93298720}" destId="{49C96363-DEE3-435F-8720-8D8C9B60B37A}" srcOrd="0" destOrd="0" presId="urn:microsoft.com/office/officeart/2009/3/layout/RandomtoResultProcess"/>
    <dgm:cxn modelId="{2EAFCAD5-1988-47C0-9803-A2CE8FBFD09F}" type="presParOf" srcId="{A84EFB25-AB7D-4CD1-A172-750B93298720}" destId="{BC4012B2-AC93-437C-B21B-78027993AE4B}" srcOrd="1" destOrd="0" presId="urn:microsoft.com/office/officeart/2009/3/layout/RandomtoResultProcess"/>
    <dgm:cxn modelId="{A010ED33-3991-4ED3-92DC-304AC28B1781}" type="presParOf" srcId="{D52882ED-6C92-45EF-A458-86E762A306BF}" destId="{C13DDF1E-BC4F-409C-B4AF-33C795A24353}" srcOrd="4" destOrd="0" presId="urn:microsoft.com/office/officeart/2009/3/layout/RandomtoResultProcess"/>
    <dgm:cxn modelId="{89D0BB50-BC74-4DC9-B4A5-B3B14654E354}" type="presParOf" srcId="{C13DDF1E-BC4F-409C-B4AF-33C795A24353}" destId="{4A43B333-B6A5-43A9-B1A2-1BBC06B7A6E0}" srcOrd="0" destOrd="0" presId="urn:microsoft.com/office/officeart/2009/3/layout/RandomtoResultProcess"/>
    <dgm:cxn modelId="{B12FE427-2A96-43EF-85A8-DA957387D52B}" type="presParOf" srcId="{C13DDF1E-BC4F-409C-B4AF-33C795A24353}" destId="{5580A4B6-6661-4B82-B5A7-3C6473DBDD5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60088-7588-4EB8-904A-D18FF83EC4A0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490D0C04-8E6B-4C21-9032-A6740642B657}">
      <dgm:prSet phldrT="[Text]"/>
      <dgm:spPr>
        <a:scene3d>
          <a:camera prst="orthographicFront"/>
          <a:lightRig rig="threePt" dir="t"/>
        </a:scene3d>
        <a:sp3d>
          <a:bevelT w="120650" h="120650" prst="relaxedInset"/>
        </a:sp3d>
      </dgm:spPr>
      <dgm:t>
        <a:bodyPr/>
        <a:lstStyle/>
        <a:p>
          <a:r>
            <a:rPr lang="en-CA" b="1" i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Inter-municipal Collaborative Framework </a:t>
          </a:r>
        </a:p>
      </dgm:t>
    </dgm:pt>
    <dgm:pt modelId="{671700E6-1103-439A-AF48-65C350D9F9CC}" type="parTrans" cxnId="{F03B2A57-7F5E-4555-9776-840D1E91804A}">
      <dgm:prSet/>
      <dgm:spPr/>
      <dgm:t>
        <a:bodyPr/>
        <a:lstStyle/>
        <a:p>
          <a:endParaRPr lang="en-CA"/>
        </a:p>
      </dgm:t>
    </dgm:pt>
    <dgm:pt modelId="{0630288E-22A1-496C-895D-99C35C52E0D2}" type="sibTrans" cxnId="{F03B2A57-7F5E-4555-9776-840D1E91804A}">
      <dgm:prSet/>
      <dgm:spPr/>
      <dgm:t>
        <a:bodyPr/>
        <a:lstStyle/>
        <a:p>
          <a:endParaRPr lang="en-CA"/>
        </a:p>
      </dgm:t>
    </dgm:pt>
    <dgm:pt modelId="{A6E20FA6-1E8D-4F1C-AFBA-C800CACB7290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Transportation</a:t>
          </a:r>
          <a:endParaRPr lang="en-CA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CD011C-FFB0-41C8-AD97-9A964DD7B0E9}" type="parTrans" cxnId="{91E53BC8-99E6-477E-920F-1F51B9C5670A}">
      <dgm:prSet/>
      <dgm:spPr/>
      <dgm:t>
        <a:bodyPr/>
        <a:lstStyle/>
        <a:p>
          <a:endParaRPr lang="en-CA"/>
        </a:p>
      </dgm:t>
    </dgm:pt>
    <dgm:pt modelId="{D3E53D15-C75D-45DD-82D8-7F081440012E}" type="sibTrans" cxnId="{91E53BC8-99E6-477E-920F-1F51B9C5670A}">
      <dgm:prSet/>
      <dgm:spPr/>
      <dgm:t>
        <a:bodyPr/>
        <a:lstStyle/>
        <a:p>
          <a:endParaRPr lang="en-CA"/>
        </a:p>
      </dgm:t>
    </dgm:pt>
    <dgm:pt modelId="{4659C203-C3A9-4FB7-93CB-0ED255806A43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Water/Wastewater</a:t>
          </a:r>
          <a:endParaRPr lang="en-CA" sz="15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E79215-EC35-4599-B100-44B5A51852F6}" type="parTrans" cxnId="{8E6B2A2B-4A59-49BF-91EF-38447A8F05AE}">
      <dgm:prSet/>
      <dgm:spPr/>
      <dgm:t>
        <a:bodyPr/>
        <a:lstStyle/>
        <a:p>
          <a:endParaRPr lang="en-CA"/>
        </a:p>
      </dgm:t>
    </dgm:pt>
    <dgm:pt modelId="{452AD364-AFAD-4425-B428-EBC28C331D44}" type="sibTrans" cxnId="{8E6B2A2B-4A59-49BF-91EF-38447A8F05AE}">
      <dgm:prSet/>
      <dgm:spPr/>
      <dgm:t>
        <a:bodyPr/>
        <a:lstStyle/>
        <a:p>
          <a:endParaRPr lang="en-CA"/>
        </a:p>
      </dgm:t>
    </dgm:pt>
    <dgm:pt modelId="{EE47F53F-73CD-4C49-A6AA-202BEFD772E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CA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Recreation</a:t>
          </a:r>
          <a:endParaRPr lang="en-CA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125E30-515B-4D4B-B067-F904037E612E}" type="parTrans" cxnId="{137B2D2B-04DE-4100-91BA-6C70C002F235}">
      <dgm:prSet/>
      <dgm:spPr/>
      <dgm:t>
        <a:bodyPr/>
        <a:lstStyle/>
        <a:p>
          <a:endParaRPr lang="en-CA"/>
        </a:p>
      </dgm:t>
    </dgm:pt>
    <dgm:pt modelId="{CB6F6A7D-AB59-4050-930A-82D3E31FFD1C}" type="sibTrans" cxnId="{137B2D2B-04DE-4100-91BA-6C70C002F235}">
      <dgm:prSet/>
      <dgm:spPr/>
      <dgm:t>
        <a:bodyPr/>
        <a:lstStyle/>
        <a:p>
          <a:endParaRPr lang="en-CA"/>
        </a:p>
      </dgm:t>
    </dgm:pt>
    <dgm:pt modelId="{678EFF55-FDDE-4901-9FE9-C3308C49732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 sz="18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CA" sz="18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Services</a:t>
          </a:r>
          <a:endParaRPr lang="en-CA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708346-00A0-4867-914C-4752989214F3}" type="parTrans" cxnId="{681BDC8D-6917-47D6-A35D-5BDD235E8FB0}">
      <dgm:prSet/>
      <dgm:spPr/>
      <dgm:t>
        <a:bodyPr/>
        <a:lstStyle/>
        <a:p>
          <a:endParaRPr lang="en-CA"/>
        </a:p>
      </dgm:t>
    </dgm:pt>
    <dgm:pt modelId="{260219B1-23EF-4541-9736-5F4DC6B1B68A}" type="sibTrans" cxnId="{681BDC8D-6917-47D6-A35D-5BDD235E8FB0}">
      <dgm:prSet/>
      <dgm:spPr/>
      <dgm:t>
        <a:bodyPr/>
        <a:lstStyle/>
        <a:p>
          <a:endParaRPr lang="en-CA"/>
        </a:p>
      </dgm:t>
    </dgm:pt>
    <dgm:pt modelId="{918C8133-B033-432F-B681-8CC4950237D1}">
      <dgm:prSet phldrT="[Text]" custLinFactNeighborX="38027" custLinFactNeighborY="-55061"/>
      <dgm:spPr/>
      <dgm:t>
        <a:bodyPr/>
        <a:lstStyle/>
        <a:p>
          <a:endParaRPr lang="en-CA" dirty="0"/>
        </a:p>
      </dgm:t>
    </dgm:pt>
    <dgm:pt modelId="{FB487995-A4CD-4AD2-82C2-8FFA7DEC5C73}" type="sibTrans" cxnId="{F87F83FD-FF5C-41D8-834C-2794EA9A9375}">
      <dgm:prSet/>
      <dgm:spPr/>
      <dgm:t>
        <a:bodyPr/>
        <a:lstStyle/>
        <a:p>
          <a:endParaRPr lang="en-CA"/>
        </a:p>
      </dgm:t>
    </dgm:pt>
    <dgm:pt modelId="{18673891-BA5E-4232-89ED-8B3C58DD1937}" type="parTrans" cxnId="{F87F83FD-FF5C-41D8-834C-2794EA9A9375}">
      <dgm:prSet/>
      <dgm:spPr/>
      <dgm:t>
        <a:bodyPr/>
        <a:lstStyle/>
        <a:p>
          <a:endParaRPr lang="en-CA"/>
        </a:p>
      </dgm:t>
    </dgm:pt>
    <dgm:pt modelId="{1A1A39A1-A64A-4C28-AFF0-2F942F774FF4}">
      <dgm:prSet/>
      <dgm:spPr/>
      <dgm:t>
        <a:bodyPr/>
        <a:lstStyle/>
        <a:p>
          <a:endParaRPr lang="en-CA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3E7C78-703A-4786-93D2-41B2F8C79E87}" type="sibTrans" cxnId="{16C3327A-5B20-43FE-A502-F5963527770B}">
      <dgm:prSet/>
      <dgm:spPr/>
      <dgm:t>
        <a:bodyPr/>
        <a:lstStyle/>
        <a:p>
          <a:endParaRPr lang="en-CA"/>
        </a:p>
      </dgm:t>
    </dgm:pt>
    <dgm:pt modelId="{10EF0E38-B979-4B52-9A1C-4C6FFE848D4E}" type="parTrans" cxnId="{16C3327A-5B20-43FE-A502-F5963527770B}">
      <dgm:prSet/>
      <dgm:spPr/>
      <dgm:t>
        <a:bodyPr/>
        <a:lstStyle/>
        <a:p>
          <a:endParaRPr lang="en-CA"/>
        </a:p>
      </dgm:t>
    </dgm:pt>
    <dgm:pt modelId="{9277FC77-7810-41AC-BD6D-C606A9862D67}">
      <dgm:prSet/>
      <dgm:spPr/>
      <dgm:t>
        <a:bodyPr/>
        <a:lstStyle/>
        <a:p>
          <a:endParaRPr lang="en-CA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119D10A-2772-4DDA-BA11-049F1729E067}" type="sibTrans" cxnId="{AB89227D-5ECB-4CE6-8A2B-B56D20585501}">
      <dgm:prSet/>
      <dgm:spPr/>
      <dgm:t>
        <a:bodyPr/>
        <a:lstStyle/>
        <a:p>
          <a:endParaRPr lang="en-CA"/>
        </a:p>
      </dgm:t>
    </dgm:pt>
    <dgm:pt modelId="{2B8710D6-FB04-4BA0-B175-05ACC534A190}" type="parTrans" cxnId="{AB89227D-5ECB-4CE6-8A2B-B56D20585501}">
      <dgm:prSet/>
      <dgm:spPr/>
      <dgm:t>
        <a:bodyPr/>
        <a:lstStyle/>
        <a:p>
          <a:endParaRPr lang="en-CA"/>
        </a:p>
      </dgm:t>
    </dgm:pt>
    <dgm:pt modelId="{C50A612A-D7A3-4A61-BF92-A7120A14C4A3}">
      <dgm:prSet phldrT="[Text]" custT="1"/>
      <dgm:spPr/>
      <dgm:t>
        <a:bodyPr/>
        <a:lstStyle/>
        <a:p>
          <a:endParaRPr lang="en-CA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CB5A86-0D8A-4BB9-A48D-04B768523974}" type="sibTrans" cxnId="{60617A3F-E053-43A0-A87A-A3AB50551D5B}">
      <dgm:prSet/>
      <dgm:spPr/>
      <dgm:t>
        <a:bodyPr/>
        <a:lstStyle/>
        <a:p>
          <a:endParaRPr lang="en-CA"/>
        </a:p>
      </dgm:t>
    </dgm:pt>
    <dgm:pt modelId="{DF4D9B6A-C059-458E-8157-4AB5129CFF21}" type="parTrans" cxnId="{60617A3F-E053-43A0-A87A-A3AB50551D5B}">
      <dgm:prSet/>
      <dgm:spPr/>
      <dgm:t>
        <a:bodyPr/>
        <a:lstStyle/>
        <a:p>
          <a:endParaRPr lang="en-CA"/>
        </a:p>
      </dgm:t>
    </dgm:pt>
    <dgm:pt modelId="{61E68A71-07E7-4CE6-A103-8EC61EFDB689}">
      <dgm:prSet phldrT="[Text]" custT="1"/>
      <dgm:spPr/>
      <dgm:t>
        <a:bodyPr/>
        <a:lstStyle/>
        <a:p>
          <a:endParaRPr lang="en-CA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1A4745-16B7-469E-A77A-D1DBD9801677}" type="sibTrans" cxnId="{56684D07-8F64-426C-BED0-1F681EC37FE5}">
      <dgm:prSet/>
      <dgm:spPr/>
      <dgm:t>
        <a:bodyPr/>
        <a:lstStyle/>
        <a:p>
          <a:endParaRPr lang="en-CA"/>
        </a:p>
      </dgm:t>
    </dgm:pt>
    <dgm:pt modelId="{2A16D4B2-7774-4071-B246-FCC1F46ABAF3}" type="parTrans" cxnId="{56684D07-8F64-426C-BED0-1F681EC37FE5}">
      <dgm:prSet/>
      <dgm:spPr/>
      <dgm:t>
        <a:bodyPr/>
        <a:lstStyle/>
        <a:p>
          <a:endParaRPr lang="en-CA"/>
        </a:p>
      </dgm:t>
    </dgm:pt>
    <dgm:pt modelId="{24999D56-8DD5-4BD8-A7C4-C37B5CB7CC44}" type="pres">
      <dgm:prSet presAssocID="{1F660088-7588-4EB8-904A-D18FF83EC4A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FBAB70B3-B674-4F58-BF99-29071771738C}" type="pres">
      <dgm:prSet presAssocID="{490D0C04-8E6B-4C21-9032-A6740642B65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CA"/>
        </a:p>
      </dgm:t>
    </dgm:pt>
    <dgm:pt modelId="{0328CC98-8B81-46DD-8307-5AB451F56483}" type="pres">
      <dgm:prSet presAssocID="{A6E20FA6-1E8D-4F1C-AFBA-C800CACB7290}" presName="Accent" presStyleLbl="node1" presStyleIdx="1" presStyleCnt="2" custLinFactNeighborX="924" custLinFactNeighborY="-418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2620AF4C-58C5-4780-A6EB-7A173A0CE397}" type="pres">
      <dgm:prSet presAssocID="{A6E20FA6-1E8D-4F1C-AFBA-C800CACB7290}" presName="Image1" presStyleLbl="fgImgPlace1" presStyleIdx="0" presStyleCnt="4" custScaleX="18490" custScaleY="36349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B8F94185-95ED-4289-857F-2DC01176027F}" type="pres">
      <dgm:prSet presAssocID="{A6E20FA6-1E8D-4F1C-AFBA-C800CACB7290}" presName="Child1" presStyleLbl="revTx" presStyleIdx="0" presStyleCnt="4" custScaleX="187582" custLinFactNeighborX="38607" custLinFactNeighborY="-1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C93573-2AE0-40D5-A1B9-C12EE2A7872B}" type="pres">
      <dgm:prSet presAssocID="{4659C203-C3A9-4FB7-93CB-0ED255806A43}" presName="Image2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9DB42E4A-D740-4994-860D-34F8343F8399}" type="pres">
      <dgm:prSet presAssocID="{4659C203-C3A9-4FB7-93CB-0ED255806A43}" presName="Image" presStyleLbl="fgImgPlace1" presStyleIdx="1" presStyleCnt="4" custScaleX="70201" custScaleY="72722" custLinFactNeighborX="-7574" custLinFactNeighborY="-23753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77F5F299-AF95-4E7E-92BE-7353F0EE9380}" type="pres">
      <dgm:prSet presAssocID="{4659C203-C3A9-4FB7-93CB-0ED255806A43}" presName="Child2" presStyleLbl="revTx" presStyleIdx="1" presStyleCnt="4" custScaleX="178260" custLinFactNeighborX="20403" custLinFactNeighborY="-28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0ED7760-5AB0-480F-B331-E7E11B3450BE}" type="pres">
      <dgm:prSet presAssocID="{EE47F53F-73CD-4C49-A6AA-202BEFD772E6}" presName="Image3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CA55CBD7-2057-4ED2-A838-15C903328AD2}" type="pres">
      <dgm:prSet presAssocID="{EE47F53F-73CD-4C49-A6AA-202BEFD772E6}" presName="Image" presStyleLbl="fgImgPlace1" presStyleIdx="2" presStyleCnt="4" custScaleX="73620" custScaleY="77385" custLinFactNeighborX="10681" custLinFactNeighborY="-57183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F0DC7678-A2BC-4CD1-87E8-1F1EC422ABDD}" type="pres">
      <dgm:prSet presAssocID="{EE47F53F-73CD-4C49-A6AA-202BEFD772E6}" presName="Child3" presStyleLbl="revTx" presStyleIdx="2" presStyleCnt="4" custScaleX="135454" custLinFactNeighborX="17994" custLinFactNeighborY="-60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BAEC013-1B29-4CE2-873A-11AB97CA870E}" type="pres">
      <dgm:prSet presAssocID="{678EFF55-FDDE-4901-9FE9-C3308C497326}" presName="Image4" presStyleCnt="0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F2D03ECC-9140-4638-A2C4-7FC3FC73102F}" type="pres">
      <dgm:prSet presAssocID="{678EFF55-FDDE-4901-9FE9-C3308C497326}" presName="Image" presStyleLbl="fgImgPlace1" presStyleIdx="3" presStyleCnt="4" custScaleX="61660" custScaleY="66603" custLinFactNeighborX="-18133" custLinFactNeighborY="10943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CA"/>
        </a:p>
      </dgm:t>
    </dgm:pt>
    <dgm:pt modelId="{D148D9C2-2201-46C1-86C4-BC7E89D70415}" type="pres">
      <dgm:prSet presAssocID="{678EFF55-FDDE-4901-9FE9-C3308C497326}" presName="Child4" presStyleLbl="revTx" presStyleIdx="3" presStyleCnt="4" custLinFactNeighborX="-25141" custLinFactNeighborY="24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F4BE157-0C66-4078-BB4C-5C8055EE10BF}" type="presOf" srcId="{678EFF55-FDDE-4901-9FE9-C3308C497326}" destId="{D148D9C2-2201-46C1-86C4-BC7E89D70415}" srcOrd="0" destOrd="0" presId="urn:microsoft.com/office/officeart/2011/layout/RadialPictureList"/>
    <dgm:cxn modelId="{681BDC8D-6917-47D6-A35D-5BDD235E8FB0}" srcId="{490D0C04-8E6B-4C21-9032-A6740642B657}" destId="{678EFF55-FDDE-4901-9FE9-C3308C497326}" srcOrd="3" destOrd="0" parTransId="{51708346-00A0-4867-914C-4752989214F3}" sibTransId="{260219B1-23EF-4541-9736-5F4DC6B1B68A}"/>
    <dgm:cxn modelId="{91E53BC8-99E6-477E-920F-1F51B9C5670A}" srcId="{490D0C04-8E6B-4C21-9032-A6740642B657}" destId="{A6E20FA6-1E8D-4F1C-AFBA-C800CACB7290}" srcOrd="0" destOrd="0" parTransId="{26CD011C-FFB0-41C8-AD97-9A964DD7B0E9}" sibTransId="{D3E53D15-C75D-45DD-82D8-7F081440012E}"/>
    <dgm:cxn modelId="{B39589AF-1123-48C9-A5D1-7356BE3E0303}" type="presOf" srcId="{490D0C04-8E6B-4C21-9032-A6740642B657}" destId="{FBAB70B3-B674-4F58-BF99-29071771738C}" srcOrd="0" destOrd="0" presId="urn:microsoft.com/office/officeart/2011/layout/RadialPictureList"/>
    <dgm:cxn modelId="{56684D07-8F64-426C-BED0-1F681EC37FE5}" srcId="{490D0C04-8E6B-4C21-9032-A6740642B657}" destId="{61E68A71-07E7-4CE6-A103-8EC61EFDB689}" srcOrd="4" destOrd="0" parTransId="{2A16D4B2-7774-4071-B246-FCC1F46ABAF3}" sibTransId="{B01A4745-16B7-469E-A77A-D1DBD9801677}"/>
    <dgm:cxn modelId="{02A6A652-7427-4A5F-B907-3DFC581E0B2F}" type="presOf" srcId="{1F660088-7588-4EB8-904A-D18FF83EC4A0}" destId="{24999D56-8DD5-4BD8-A7C4-C37B5CB7CC44}" srcOrd="0" destOrd="0" presId="urn:microsoft.com/office/officeart/2011/layout/RadialPictureList"/>
    <dgm:cxn modelId="{AB89227D-5ECB-4CE6-8A2B-B56D20585501}" srcId="{1F660088-7588-4EB8-904A-D18FF83EC4A0}" destId="{9277FC77-7810-41AC-BD6D-C606A9862D67}" srcOrd="1" destOrd="0" parTransId="{2B8710D6-FB04-4BA0-B175-05ACC534A190}" sibTransId="{7119D10A-2772-4DDA-BA11-049F1729E067}"/>
    <dgm:cxn modelId="{434F803A-CDAD-4AAA-A51F-2C6EC1B504B7}" type="presOf" srcId="{4659C203-C3A9-4FB7-93CB-0ED255806A43}" destId="{77F5F299-AF95-4E7E-92BE-7353F0EE9380}" srcOrd="0" destOrd="0" presId="urn:microsoft.com/office/officeart/2011/layout/RadialPictureList"/>
    <dgm:cxn modelId="{F87F83FD-FF5C-41D8-834C-2794EA9A9375}" srcId="{1F660088-7588-4EB8-904A-D18FF83EC4A0}" destId="{918C8133-B033-432F-B681-8CC4950237D1}" srcOrd="3" destOrd="0" parTransId="{18673891-BA5E-4232-89ED-8B3C58DD1937}" sibTransId="{FB487995-A4CD-4AD2-82C2-8FFA7DEC5C73}"/>
    <dgm:cxn modelId="{55267B6D-9A58-4C47-AAEC-754E5A33C325}" type="presOf" srcId="{EE47F53F-73CD-4C49-A6AA-202BEFD772E6}" destId="{F0DC7678-A2BC-4CD1-87E8-1F1EC422ABDD}" srcOrd="0" destOrd="0" presId="urn:microsoft.com/office/officeart/2011/layout/RadialPictureList"/>
    <dgm:cxn modelId="{166DEB3E-8187-4A81-A9F6-46E9DCEC2484}" type="presOf" srcId="{A6E20FA6-1E8D-4F1C-AFBA-C800CACB7290}" destId="{B8F94185-95ED-4289-857F-2DC01176027F}" srcOrd="0" destOrd="0" presId="urn:microsoft.com/office/officeart/2011/layout/RadialPictureList"/>
    <dgm:cxn modelId="{16C3327A-5B20-43FE-A502-F5963527770B}" srcId="{1F660088-7588-4EB8-904A-D18FF83EC4A0}" destId="{1A1A39A1-A64A-4C28-AFF0-2F942F774FF4}" srcOrd="2" destOrd="0" parTransId="{10EF0E38-B979-4B52-9A1C-4C6FFE848D4E}" sibTransId="{E33E7C78-703A-4786-93D2-41B2F8C79E87}"/>
    <dgm:cxn modelId="{8E6B2A2B-4A59-49BF-91EF-38447A8F05AE}" srcId="{490D0C04-8E6B-4C21-9032-A6740642B657}" destId="{4659C203-C3A9-4FB7-93CB-0ED255806A43}" srcOrd="1" destOrd="0" parTransId="{63E79215-EC35-4599-B100-44B5A51852F6}" sibTransId="{452AD364-AFAD-4425-B428-EBC28C331D44}"/>
    <dgm:cxn modelId="{137B2D2B-04DE-4100-91BA-6C70C002F235}" srcId="{490D0C04-8E6B-4C21-9032-A6740642B657}" destId="{EE47F53F-73CD-4C49-A6AA-202BEFD772E6}" srcOrd="2" destOrd="0" parTransId="{42125E30-515B-4D4B-B067-F904037E612E}" sibTransId="{CB6F6A7D-AB59-4050-930A-82D3E31FFD1C}"/>
    <dgm:cxn modelId="{F03B2A57-7F5E-4555-9776-840D1E91804A}" srcId="{1F660088-7588-4EB8-904A-D18FF83EC4A0}" destId="{490D0C04-8E6B-4C21-9032-A6740642B657}" srcOrd="0" destOrd="0" parTransId="{671700E6-1103-439A-AF48-65C350D9F9CC}" sibTransId="{0630288E-22A1-496C-895D-99C35C52E0D2}"/>
    <dgm:cxn modelId="{60617A3F-E053-43A0-A87A-A3AB50551D5B}" srcId="{490D0C04-8E6B-4C21-9032-A6740642B657}" destId="{C50A612A-D7A3-4A61-BF92-A7120A14C4A3}" srcOrd="5" destOrd="0" parTransId="{DF4D9B6A-C059-458E-8157-4AB5129CFF21}" sibTransId="{ADCB5A86-0D8A-4BB9-A48D-04B768523974}"/>
    <dgm:cxn modelId="{68567F3B-FC29-475B-A16E-82584D75DBA6}" type="presParOf" srcId="{24999D56-8DD5-4BD8-A7C4-C37B5CB7CC44}" destId="{FBAB70B3-B674-4F58-BF99-29071771738C}" srcOrd="0" destOrd="0" presId="urn:microsoft.com/office/officeart/2011/layout/RadialPictureList"/>
    <dgm:cxn modelId="{5653A65B-4201-4192-95A8-CEF269835D3F}" type="presParOf" srcId="{24999D56-8DD5-4BD8-A7C4-C37B5CB7CC44}" destId="{0328CC98-8B81-46DD-8307-5AB451F56483}" srcOrd="1" destOrd="0" presId="urn:microsoft.com/office/officeart/2011/layout/RadialPictureList"/>
    <dgm:cxn modelId="{CF0C8E20-737F-4000-B8DE-9513AE78F32F}" type="presParOf" srcId="{24999D56-8DD5-4BD8-A7C4-C37B5CB7CC44}" destId="{2620AF4C-58C5-4780-A6EB-7A173A0CE397}" srcOrd="2" destOrd="0" presId="urn:microsoft.com/office/officeart/2011/layout/RadialPictureList"/>
    <dgm:cxn modelId="{2D6F79D1-6345-48F0-A597-266664A24C02}" type="presParOf" srcId="{24999D56-8DD5-4BD8-A7C4-C37B5CB7CC44}" destId="{B8F94185-95ED-4289-857F-2DC01176027F}" srcOrd="3" destOrd="0" presId="urn:microsoft.com/office/officeart/2011/layout/RadialPictureList"/>
    <dgm:cxn modelId="{3DFD465E-1A2C-4DE9-8735-C017E6E3F88E}" type="presParOf" srcId="{24999D56-8DD5-4BD8-A7C4-C37B5CB7CC44}" destId="{4AC93573-2AE0-40D5-A1B9-C12EE2A7872B}" srcOrd="4" destOrd="0" presId="urn:microsoft.com/office/officeart/2011/layout/RadialPictureList"/>
    <dgm:cxn modelId="{3DDB9DFC-1D1E-4CA4-8C9B-61EE72EBB14E}" type="presParOf" srcId="{4AC93573-2AE0-40D5-A1B9-C12EE2A7872B}" destId="{9DB42E4A-D740-4994-860D-34F8343F8399}" srcOrd="0" destOrd="0" presId="urn:microsoft.com/office/officeart/2011/layout/RadialPictureList"/>
    <dgm:cxn modelId="{41C44138-B64D-4D7F-876C-DB75F6A63D29}" type="presParOf" srcId="{24999D56-8DD5-4BD8-A7C4-C37B5CB7CC44}" destId="{77F5F299-AF95-4E7E-92BE-7353F0EE9380}" srcOrd="5" destOrd="0" presId="urn:microsoft.com/office/officeart/2011/layout/RadialPictureList"/>
    <dgm:cxn modelId="{46977153-58A6-4191-A522-DE3E758A56BB}" type="presParOf" srcId="{24999D56-8DD5-4BD8-A7C4-C37B5CB7CC44}" destId="{20ED7760-5AB0-480F-B331-E7E11B3450BE}" srcOrd="6" destOrd="0" presId="urn:microsoft.com/office/officeart/2011/layout/RadialPictureList"/>
    <dgm:cxn modelId="{41F648CD-C8D5-47AC-B753-A606CC4D5B78}" type="presParOf" srcId="{20ED7760-5AB0-480F-B331-E7E11B3450BE}" destId="{CA55CBD7-2057-4ED2-A838-15C903328AD2}" srcOrd="0" destOrd="0" presId="urn:microsoft.com/office/officeart/2011/layout/RadialPictureList"/>
    <dgm:cxn modelId="{7EA6C813-23A8-4702-8496-ABD8B2FD0862}" type="presParOf" srcId="{24999D56-8DD5-4BD8-A7C4-C37B5CB7CC44}" destId="{F0DC7678-A2BC-4CD1-87E8-1F1EC422ABDD}" srcOrd="7" destOrd="0" presId="urn:microsoft.com/office/officeart/2011/layout/RadialPictureList"/>
    <dgm:cxn modelId="{A668F01D-E4BB-4742-989A-CF6005F85164}" type="presParOf" srcId="{24999D56-8DD5-4BD8-A7C4-C37B5CB7CC44}" destId="{8BAEC013-1B29-4CE2-873A-11AB97CA870E}" srcOrd="8" destOrd="0" presId="urn:microsoft.com/office/officeart/2011/layout/RadialPictureList"/>
    <dgm:cxn modelId="{FB4C5213-892E-4AB3-9D1B-0B210E70E81E}" type="presParOf" srcId="{8BAEC013-1B29-4CE2-873A-11AB97CA870E}" destId="{F2D03ECC-9140-4638-A2C4-7FC3FC73102F}" srcOrd="0" destOrd="0" presId="urn:microsoft.com/office/officeart/2011/layout/RadialPictureList"/>
    <dgm:cxn modelId="{F9A90B62-D79B-4437-B45F-BD6A2A6B4656}" type="presParOf" srcId="{24999D56-8DD5-4BD8-A7C4-C37B5CB7CC44}" destId="{D148D9C2-2201-46C1-86C4-BC7E89D70415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2C997-7A8A-4AE8-A716-87552F962F9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DC6E58C5-8F2F-4EA7-BC51-F4DB3908C84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Comprehensive</a:t>
          </a:r>
        </a:p>
      </dgm:t>
    </dgm:pt>
    <dgm:pt modelId="{5BC8BBCC-6252-449F-95FC-06EC7D04B52D}" type="parTrans" cxnId="{A58F65D8-2AFD-49F2-94D1-8044F5F429E2}">
      <dgm:prSet/>
      <dgm:spPr/>
      <dgm:t>
        <a:bodyPr/>
        <a:lstStyle/>
        <a:p>
          <a:endParaRPr lang="en-CA"/>
        </a:p>
      </dgm:t>
    </dgm:pt>
    <dgm:pt modelId="{D796F853-050D-4C31-AB07-DDC8DFE406EA}" type="sibTrans" cxnId="{A58F65D8-2AFD-49F2-94D1-8044F5F429E2}">
      <dgm:prSet/>
      <dgm:spPr/>
      <dgm:t>
        <a:bodyPr/>
        <a:lstStyle/>
        <a:p>
          <a:endParaRPr lang="en-CA"/>
        </a:p>
      </dgm:t>
    </dgm:pt>
    <dgm:pt modelId="{1A642645-2396-48A7-9230-4519A8D2499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Balanced</a:t>
          </a:r>
        </a:p>
      </dgm:t>
    </dgm:pt>
    <dgm:pt modelId="{002DE1FF-4B06-4FA1-9FB3-7EBFF9D1337F}" type="parTrans" cxnId="{D18FE581-D656-4E25-8CEC-025239F1619D}">
      <dgm:prSet/>
      <dgm:spPr/>
      <dgm:t>
        <a:bodyPr/>
        <a:lstStyle/>
        <a:p>
          <a:endParaRPr lang="en-CA"/>
        </a:p>
      </dgm:t>
    </dgm:pt>
    <dgm:pt modelId="{2E7DC9A5-CDFE-45ED-BEC4-5BB82B859CBD}" type="sibTrans" cxnId="{D18FE581-D656-4E25-8CEC-025239F1619D}">
      <dgm:prSet/>
      <dgm:spPr/>
      <dgm:t>
        <a:bodyPr/>
        <a:lstStyle/>
        <a:p>
          <a:endParaRPr lang="en-CA"/>
        </a:p>
      </dgm:t>
    </dgm:pt>
    <dgm:pt modelId="{0E47A1EC-9508-4875-9E28-F57D871BEF5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Mindset &amp; Lifestyle Change</a:t>
          </a:r>
        </a:p>
      </dgm:t>
    </dgm:pt>
    <dgm:pt modelId="{112EC173-8F94-495C-856A-9C8A56542A41}" type="parTrans" cxnId="{B1ACFBD5-EB34-48D3-94A9-1B23C9D5C065}">
      <dgm:prSet/>
      <dgm:spPr/>
      <dgm:t>
        <a:bodyPr/>
        <a:lstStyle/>
        <a:p>
          <a:endParaRPr lang="en-CA"/>
        </a:p>
      </dgm:t>
    </dgm:pt>
    <dgm:pt modelId="{F22BAFEF-E7C1-4D6F-A4DA-BD6161584B17}" type="sibTrans" cxnId="{B1ACFBD5-EB34-48D3-94A9-1B23C9D5C065}">
      <dgm:prSet/>
      <dgm:spPr/>
      <dgm:t>
        <a:bodyPr/>
        <a:lstStyle/>
        <a:p>
          <a:endParaRPr lang="en-CA"/>
        </a:p>
      </dgm:t>
    </dgm:pt>
    <dgm:pt modelId="{AECC9A71-36C9-44F3-A9F8-2C332BC10F1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Relationship &amp; Trust</a:t>
          </a:r>
        </a:p>
      </dgm:t>
    </dgm:pt>
    <dgm:pt modelId="{ECE2153E-D39D-4A62-8EB4-7FACF0015782}" type="parTrans" cxnId="{6BA10BCE-80AA-4F4A-BA4C-0AAD0F8585A5}">
      <dgm:prSet/>
      <dgm:spPr/>
      <dgm:t>
        <a:bodyPr/>
        <a:lstStyle/>
        <a:p>
          <a:endParaRPr lang="en-CA"/>
        </a:p>
      </dgm:t>
    </dgm:pt>
    <dgm:pt modelId="{A7940FF2-DB51-4A26-8AA8-F26D4A255FE6}" type="sibTrans" cxnId="{6BA10BCE-80AA-4F4A-BA4C-0AAD0F8585A5}">
      <dgm:prSet/>
      <dgm:spPr/>
      <dgm:t>
        <a:bodyPr/>
        <a:lstStyle/>
        <a:p>
          <a:endParaRPr lang="en-CA"/>
        </a:p>
      </dgm:t>
    </dgm:pt>
    <dgm:pt modelId="{3E221B03-4D44-4869-97D2-BFB14C7025B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Collective Vision</a:t>
          </a:r>
        </a:p>
      </dgm:t>
    </dgm:pt>
    <dgm:pt modelId="{AF1D0691-E87F-45EB-AB89-CBE8DB0029F5}" type="parTrans" cxnId="{CAF9CCE5-9B48-4876-B75F-9AB9991538EC}">
      <dgm:prSet/>
      <dgm:spPr/>
      <dgm:t>
        <a:bodyPr/>
        <a:lstStyle/>
        <a:p>
          <a:endParaRPr lang="en-CA"/>
        </a:p>
      </dgm:t>
    </dgm:pt>
    <dgm:pt modelId="{DF2FF363-CF23-4030-B0BD-C42EA8F32C3F}" type="sibTrans" cxnId="{CAF9CCE5-9B48-4876-B75F-9AB9991538EC}">
      <dgm:prSet/>
      <dgm:spPr/>
      <dgm:t>
        <a:bodyPr/>
        <a:lstStyle/>
        <a:p>
          <a:endParaRPr lang="en-CA"/>
        </a:p>
      </dgm:t>
    </dgm:pt>
    <dgm:pt modelId="{F6F03C78-3065-4D5A-9A67-B46E776798D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Mission</a:t>
          </a:r>
        </a:p>
      </dgm:t>
    </dgm:pt>
    <dgm:pt modelId="{F8693687-37A9-4F88-A0DB-149916129347}" type="parTrans" cxnId="{EA1B7016-521F-4987-98C5-DC1ECFE31F4D}">
      <dgm:prSet/>
      <dgm:spPr/>
      <dgm:t>
        <a:bodyPr/>
        <a:lstStyle/>
        <a:p>
          <a:endParaRPr lang="en-CA"/>
        </a:p>
      </dgm:t>
    </dgm:pt>
    <dgm:pt modelId="{471B22EE-537B-4CF3-9C8F-92E34D3AC546}" type="sibTrans" cxnId="{EA1B7016-521F-4987-98C5-DC1ECFE31F4D}">
      <dgm:prSet/>
      <dgm:spPr/>
      <dgm:t>
        <a:bodyPr/>
        <a:lstStyle/>
        <a:p>
          <a:endParaRPr lang="en-CA"/>
        </a:p>
      </dgm:t>
    </dgm:pt>
    <dgm:pt modelId="{397CD3F0-5575-4256-B6F0-0E66BF39634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Realistic/Long Term Outlook</a:t>
          </a:r>
        </a:p>
      </dgm:t>
    </dgm:pt>
    <dgm:pt modelId="{E22702A6-04C6-4A4E-A6FB-B1B2171DA379}" type="parTrans" cxnId="{2D4A5462-94E6-43FD-82F0-13745187BAF6}">
      <dgm:prSet/>
      <dgm:spPr/>
      <dgm:t>
        <a:bodyPr/>
        <a:lstStyle/>
        <a:p>
          <a:endParaRPr lang="en-CA"/>
        </a:p>
      </dgm:t>
    </dgm:pt>
    <dgm:pt modelId="{A542A28E-0559-4817-90F6-1C13B7193B49}" type="sibTrans" cxnId="{2D4A5462-94E6-43FD-82F0-13745187BAF6}">
      <dgm:prSet/>
      <dgm:spPr/>
      <dgm:t>
        <a:bodyPr/>
        <a:lstStyle/>
        <a:p>
          <a:endParaRPr lang="en-CA"/>
        </a:p>
      </dgm:t>
    </dgm:pt>
    <dgm:pt modelId="{BDF56915-F6F8-4640-ACEB-0D5135B65A16}" type="pres">
      <dgm:prSet presAssocID="{0E02C997-7A8A-4AE8-A716-87552F962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9A38229-68C7-4862-ADAF-41CD1826A2DE}" type="pres">
      <dgm:prSet presAssocID="{DC6E58C5-8F2F-4EA7-BC51-F4DB3908C844}" presName="parentLin" presStyleCnt="0"/>
      <dgm:spPr/>
      <dgm:t>
        <a:bodyPr/>
        <a:lstStyle/>
        <a:p>
          <a:endParaRPr lang="en-CA"/>
        </a:p>
      </dgm:t>
    </dgm:pt>
    <dgm:pt modelId="{A5BC4BAE-AA04-4F97-AF09-247879CAF531}" type="pres">
      <dgm:prSet presAssocID="{DC6E58C5-8F2F-4EA7-BC51-F4DB3908C844}" presName="parentLeftMargin" presStyleLbl="node1" presStyleIdx="0" presStyleCnt="7"/>
      <dgm:spPr/>
      <dgm:t>
        <a:bodyPr/>
        <a:lstStyle/>
        <a:p>
          <a:endParaRPr lang="en-CA"/>
        </a:p>
      </dgm:t>
    </dgm:pt>
    <dgm:pt modelId="{5BF87EA6-FFEB-40B5-8837-3EE05E6D0FA0}" type="pres">
      <dgm:prSet presAssocID="{DC6E58C5-8F2F-4EA7-BC51-F4DB3908C844}" presName="parentText" presStyleLbl="node1" presStyleIdx="0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16B573-4327-4C61-81D2-E5591617F58D}" type="pres">
      <dgm:prSet presAssocID="{DC6E58C5-8F2F-4EA7-BC51-F4DB3908C844}" presName="negativeSpace" presStyleCnt="0"/>
      <dgm:spPr/>
      <dgm:t>
        <a:bodyPr/>
        <a:lstStyle/>
        <a:p>
          <a:endParaRPr lang="en-CA"/>
        </a:p>
      </dgm:t>
    </dgm:pt>
    <dgm:pt modelId="{CC8C1521-2091-4F48-A781-82AB9DA28CFC}" type="pres">
      <dgm:prSet presAssocID="{DC6E58C5-8F2F-4EA7-BC51-F4DB3908C844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B961979-82F8-44C1-8665-F51735218B19}" type="pres">
      <dgm:prSet presAssocID="{D796F853-050D-4C31-AB07-DDC8DFE406EA}" presName="spaceBetweenRectangles" presStyleCnt="0"/>
      <dgm:spPr/>
      <dgm:t>
        <a:bodyPr/>
        <a:lstStyle/>
        <a:p>
          <a:endParaRPr lang="en-CA"/>
        </a:p>
      </dgm:t>
    </dgm:pt>
    <dgm:pt modelId="{36C919D4-677D-4D47-8C3F-522CFF5F3CCA}" type="pres">
      <dgm:prSet presAssocID="{1A642645-2396-48A7-9230-4519A8D2499E}" presName="parentLin" presStyleCnt="0"/>
      <dgm:spPr/>
      <dgm:t>
        <a:bodyPr/>
        <a:lstStyle/>
        <a:p>
          <a:endParaRPr lang="en-CA"/>
        </a:p>
      </dgm:t>
    </dgm:pt>
    <dgm:pt modelId="{79BF043C-7EA6-47F8-90E9-172A34CE5889}" type="pres">
      <dgm:prSet presAssocID="{1A642645-2396-48A7-9230-4519A8D2499E}" presName="parentLeftMargin" presStyleLbl="node1" presStyleIdx="0" presStyleCnt="7"/>
      <dgm:spPr/>
      <dgm:t>
        <a:bodyPr/>
        <a:lstStyle/>
        <a:p>
          <a:endParaRPr lang="en-CA"/>
        </a:p>
      </dgm:t>
    </dgm:pt>
    <dgm:pt modelId="{D07268C0-9A57-4644-9C9A-B5A2FA9BD772}" type="pres">
      <dgm:prSet presAssocID="{1A642645-2396-48A7-9230-4519A8D2499E}" presName="parentText" presStyleLbl="node1" presStyleIdx="1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D9C0E3-2D13-4D67-A4A8-A8027E0B354B}" type="pres">
      <dgm:prSet presAssocID="{1A642645-2396-48A7-9230-4519A8D2499E}" presName="negativeSpace" presStyleCnt="0"/>
      <dgm:spPr/>
      <dgm:t>
        <a:bodyPr/>
        <a:lstStyle/>
        <a:p>
          <a:endParaRPr lang="en-CA"/>
        </a:p>
      </dgm:t>
    </dgm:pt>
    <dgm:pt modelId="{557AF77C-08C6-4CCF-ACC7-4575AD4F539D}" type="pres">
      <dgm:prSet presAssocID="{1A642645-2396-48A7-9230-4519A8D2499E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A267F4-1334-4B09-8784-CD5236645BAF}" type="pres">
      <dgm:prSet presAssocID="{2E7DC9A5-CDFE-45ED-BEC4-5BB82B859CBD}" presName="spaceBetweenRectangles" presStyleCnt="0"/>
      <dgm:spPr/>
      <dgm:t>
        <a:bodyPr/>
        <a:lstStyle/>
        <a:p>
          <a:endParaRPr lang="en-CA"/>
        </a:p>
      </dgm:t>
    </dgm:pt>
    <dgm:pt modelId="{D5293DC0-7365-4301-B1D2-1EDD5C298B91}" type="pres">
      <dgm:prSet presAssocID="{0E47A1EC-9508-4875-9E28-F57D871BEF52}" presName="parentLin" presStyleCnt="0"/>
      <dgm:spPr/>
      <dgm:t>
        <a:bodyPr/>
        <a:lstStyle/>
        <a:p>
          <a:endParaRPr lang="en-CA"/>
        </a:p>
      </dgm:t>
    </dgm:pt>
    <dgm:pt modelId="{C4D42A06-F239-4B68-8FB7-8118D50EB826}" type="pres">
      <dgm:prSet presAssocID="{0E47A1EC-9508-4875-9E28-F57D871BEF52}" presName="parentLeftMargin" presStyleLbl="node1" presStyleIdx="1" presStyleCnt="7"/>
      <dgm:spPr/>
      <dgm:t>
        <a:bodyPr/>
        <a:lstStyle/>
        <a:p>
          <a:endParaRPr lang="en-CA"/>
        </a:p>
      </dgm:t>
    </dgm:pt>
    <dgm:pt modelId="{6510A9D0-B863-4B33-8780-B4C82018A722}" type="pres">
      <dgm:prSet presAssocID="{0E47A1EC-9508-4875-9E28-F57D871BEF52}" presName="parentText" presStyleLbl="node1" presStyleIdx="2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F7CAB3-0D3E-47D6-AFF2-3C21A285567F}" type="pres">
      <dgm:prSet presAssocID="{0E47A1EC-9508-4875-9E28-F57D871BEF52}" presName="negativeSpace" presStyleCnt="0"/>
      <dgm:spPr/>
      <dgm:t>
        <a:bodyPr/>
        <a:lstStyle/>
        <a:p>
          <a:endParaRPr lang="en-CA"/>
        </a:p>
      </dgm:t>
    </dgm:pt>
    <dgm:pt modelId="{24455DFF-909E-4D3A-9EED-4BB14F2320F4}" type="pres">
      <dgm:prSet presAssocID="{0E47A1EC-9508-4875-9E28-F57D871BEF52}" presName="childText" presStyleLbl="conFgAcc1" presStyleIdx="2" presStyleCnt="7" custLinFactNeighborY="1419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2900BA-C67D-4471-ADEA-DC95C5A80114}" type="pres">
      <dgm:prSet presAssocID="{F22BAFEF-E7C1-4D6F-A4DA-BD6161584B17}" presName="spaceBetweenRectangles" presStyleCnt="0"/>
      <dgm:spPr/>
    </dgm:pt>
    <dgm:pt modelId="{8BFD2489-B7EB-4D8F-B85D-23EA42D960A5}" type="pres">
      <dgm:prSet presAssocID="{AECC9A71-36C9-44F3-A9F8-2C332BC10F12}" presName="parentLin" presStyleCnt="0"/>
      <dgm:spPr/>
    </dgm:pt>
    <dgm:pt modelId="{6BC85B14-6B91-47DF-87A5-786E37EDD7D6}" type="pres">
      <dgm:prSet presAssocID="{AECC9A71-36C9-44F3-A9F8-2C332BC10F12}" presName="parentLeftMargin" presStyleLbl="node1" presStyleIdx="2" presStyleCnt="7"/>
      <dgm:spPr/>
      <dgm:t>
        <a:bodyPr/>
        <a:lstStyle/>
        <a:p>
          <a:endParaRPr lang="en-CA"/>
        </a:p>
      </dgm:t>
    </dgm:pt>
    <dgm:pt modelId="{80749A92-7252-4048-89EA-7A36B6172C5E}" type="pres">
      <dgm:prSet presAssocID="{AECC9A71-36C9-44F3-A9F8-2C332BC10F12}" presName="parentText" presStyleLbl="node1" presStyleIdx="3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EA9C66-2C52-441B-B5BA-E090FD0D87F4}" type="pres">
      <dgm:prSet presAssocID="{AECC9A71-36C9-44F3-A9F8-2C332BC10F12}" presName="negativeSpace" presStyleCnt="0"/>
      <dgm:spPr/>
    </dgm:pt>
    <dgm:pt modelId="{93D43434-6C30-4122-B483-6A5A9D277246}" type="pres">
      <dgm:prSet presAssocID="{AECC9A71-36C9-44F3-A9F8-2C332BC10F12}" presName="childText" presStyleLbl="conFgAcc1" presStyleIdx="3" presStyleCnt="7">
        <dgm:presLayoutVars>
          <dgm:bulletEnabled val="1"/>
        </dgm:presLayoutVars>
      </dgm:prSet>
      <dgm:spPr/>
    </dgm:pt>
    <dgm:pt modelId="{4FE2A7B7-D165-486C-9DBA-35CA1E5646C8}" type="pres">
      <dgm:prSet presAssocID="{A7940FF2-DB51-4A26-8AA8-F26D4A255FE6}" presName="spaceBetweenRectangles" presStyleCnt="0"/>
      <dgm:spPr/>
    </dgm:pt>
    <dgm:pt modelId="{A62A47DD-061B-4E85-9DEA-9ED0B2728581}" type="pres">
      <dgm:prSet presAssocID="{3E221B03-4D44-4869-97D2-BFB14C7025B2}" presName="parentLin" presStyleCnt="0"/>
      <dgm:spPr/>
    </dgm:pt>
    <dgm:pt modelId="{85321DE0-2A2A-4103-B0BB-DB95CEE30065}" type="pres">
      <dgm:prSet presAssocID="{3E221B03-4D44-4869-97D2-BFB14C7025B2}" presName="parentLeftMargin" presStyleLbl="node1" presStyleIdx="3" presStyleCnt="7"/>
      <dgm:spPr/>
      <dgm:t>
        <a:bodyPr/>
        <a:lstStyle/>
        <a:p>
          <a:endParaRPr lang="en-CA"/>
        </a:p>
      </dgm:t>
    </dgm:pt>
    <dgm:pt modelId="{871B0F51-F846-44DA-8D0A-85838BB67B15}" type="pres">
      <dgm:prSet presAssocID="{3E221B03-4D44-4869-97D2-BFB14C7025B2}" presName="parentText" presStyleLbl="node1" presStyleIdx="4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6AF8B8-BFA0-4916-8461-FD8E30C93029}" type="pres">
      <dgm:prSet presAssocID="{3E221B03-4D44-4869-97D2-BFB14C7025B2}" presName="negativeSpace" presStyleCnt="0"/>
      <dgm:spPr/>
    </dgm:pt>
    <dgm:pt modelId="{6DE49AC5-977B-449D-B59A-9C92F76BE8F0}" type="pres">
      <dgm:prSet presAssocID="{3E221B03-4D44-4869-97D2-BFB14C7025B2}" presName="childText" presStyleLbl="conFgAcc1" presStyleIdx="4" presStyleCnt="7">
        <dgm:presLayoutVars>
          <dgm:bulletEnabled val="1"/>
        </dgm:presLayoutVars>
      </dgm:prSet>
      <dgm:spPr/>
    </dgm:pt>
    <dgm:pt modelId="{45587326-22FC-43A8-AFDA-8545E36AA372}" type="pres">
      <dgm:prSet presAssocID="{DF2FF363-CF23-4030-B0BD-C42EA8F32C3F}" presName="spaceBetweenRectangles" presStyleCnt="0"/>
      <dgm:spPr/>
    </dgm:pt>
    <dgm:pt modelId="{3DD137CB-4704-4AA2-AD16-62449E2B1376}" type="pres">
      <dgm:prSet presAssocID="{F6F03C78-3065-4D5A-9A67-B46E776798DA}" presName="parentLin" presStyleCnt="0"/>
      <dgm:spPr/>
    </dgm:pt>
    <dgm:pt modelId="{B62B330B-5FC0-4721-A84F-B02F48B732D5}" type="pres">
      <dgm:prSet presAssocID="{F6F03C78-3065-4D5A-9A67-B46E776798DA}" presName="parentLeftMargin" presStyleLbl="node1" presStyleIdx="4" presStyleCnt="7"/>
      <dgm:spPr/>
      <dgm:t>
        <a:bodyPr/>
        <a:lstStyle/>
        <a:p>
          <a:endParaRPr lang="en-CA"/>
        </a:p>
      </dgm:t>
    </dgm:pt>
    <dgm:pt modelId="{9E63B5DC-C93C-4344-8B7D-2524EFC4F38A}" type="pres">
      <dgm:prSet presAssocID="{F6F03C78-3065-4D5A-9A67-B46E776798DA}" presName="parentText" presStyleLbl="node1" presStyleIdx="5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CCC434E-783D-45D7-9FA1-B707F729A2FF}" type="pres">
      <dgm:prSet presAssocID="{F6F03C78-3065-4D5A-9A67-B46E776798DA}" presName="negativeSpace" presStyleCnt="0"/>
      <dgm:spPr/>
    </dgm:pt>
    <dgm:pt modelId="{74B2CDAE-7947-4E57-8E82-2C571DE11923}" type="pres">
      <dgm:prSet presAssocID="{F6F03C78-3065-4D5A-9A67-B46E776798DA}" presName="childText" presStyleLbl="conFgAcc1" presStyleIdx="5" presStyleCnt="7">
        <dgm:presLayoutVars>
          <dgm:bulletEnabled val="1"/>
        </dgm:presLayoutVars>
      </dgm:prSet>
      <dgm:spPr/>
    </dgm:pt>
    <dgm:pt modelId="{016C1228-3E70-4480-BFEE-1B0E1C3E6C99}" type="pres">
      <dgm:prSet presAssocID="{471B22EE-537B-4CF3-9C8F-92E34D3AC546}" presName="spaceBetweenRectangles" presStyleCnt="0"/>
      <dgm:spPr/>
    </dgm:pt>
    <dgm:pt modelId="{814065EE-781C-4677-88B7-0B71D0213E09}" type="pres">
      <dgm:prSet presAssocID="{397CD3F0-5575-4256-B6F0-0E66BF396347}" presName="parentLin" presStyleCnt="0"/>
      <dgm:spPr/>
    </dgm:pt>
    <dgm:pt modelId="{6BD97556-B505-4E5F-9E44-21217AD5AA8A}" type="pres">
      <dgm:prSet presAssocID="{397CD3F0-5575-4256-B6F0-0E66BF396347}" presName="parentLeftMargin" presStyleLbl="node1" presStyleIdx="5" presStyleCnt="7"/>
      <dgm:spPr/>
      <dgm:t>
        <a:bodyPr/>
        <a:lstStyle/>
        <a:p>
          <a:endParaRPr lang="en-CA"/>
        </a:p>
      </dgm:t>
    </dgm:pt>
    <dgm:pt modelId="{8F5928B7-0B05-41C6-952E-653393ECA179}" type="pres">
      <dgm:prSet presAssocID="{397CD3F0-5575-4256-B6F0-0E66BF396347}" presName="parentText" presStyleLbl="node1" presStyleIdx="6" presStyleCnt="7" custScaleX="12645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F1A93D-E7B7-41EA-A0DB-BD9A6E364FE1}" type="pres">
      <dgm:prSet presAssocID="{397CD3F0-5575-4256-B6F0-0E66BF396347}" presName="negativeSpace" presStyleCnt="0"/>
      <dgm:spPr/>
    </dgm:pt>
    <dgm:pt modelId="{2AFBBA16-0389-4D2A-875A-5950C206BFA5}" type="pres">
      <dgm:prSet presAssocID="{397CD3F0-5575-4256-B6F0-0E66BF39634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58F65D8-2AFD-49F2-94D1-8044F5F429E2}" srcId="{0E02C997-7A8A-4AE8-A716-87552F962F91}" destId="{DC6E58C5-8F2F-4EA7-BC51-F4DB3908C844}" srcOrd="0" destOrd="0" parTransId="{5BC8BBCC-6252-449F-95FC-06EC7D04B52D}" sibTransId="{D796F853-050D-4C31-AB07-DDC8DFE406EA}"/>
    <dgm:cxn modelId="{A32A6739-2533-4969-B630-D842AFBD1EF4}" type="presOf" srcId="{F6F03C78-3065-4D5A-9A67-B46E776798DA}" destId="{B62B330B-5FC0-4721-A84F-B02F48B732D5}" srcOrd="0" destOrd="0" presId="urn:microsoft.com/office/officeart/2005/8/layout/list1"/>
    <dgm:cxn modelId="{2C326DD9-32B5-4677-983F-6423773A5922}" type="presOf" srcId="{1A642645-2396-48A7-9230-4519A8D2499E}" destId="{79BF043C-7EA6-47F8-90E9-172A34CE5889}" srcOrd="0" destOrd="0" presId="urn:microsoft.com/office/officeart/2005/8/layout/list1"/>
    <dgm:cxn modelId="{2D4A5462-94E6-43FD-82F0-13745187BAF6}" srcId="{0E02C997-7A8A-4AE8-A716-87552F962F91}" destId="{397CD3F0-5575-4256-B6F0-0E66BF396347}" srcOrd="6" destOrd="0" parTransId="{E22702A6-04C6-4A4E-A6FB-B1B2171DA379}" sibTransId="{A542A28E-0559-4817-90F6-1C13B7193B49}"/>
    <dgm:cxn modelId="{DE477166-F58D-4994-855B-F883DEEC2AA3}" type="presOf" srcId="{1A642645-2396-48A7-9230-4519A8D2499E}" destId="{D07268C0-9A57-4644-9C9A-B5A2FA9BD772}" srcOrd="1" destOrd="0" presId="urn:microsoft.com/office/officeart/2005/8/layout/list1"/>
    <dgm:cxn modelId="{D18FE581-D656-4E25-8CEC-025239F1619D}" srcId="{0E02C997-7A8A-4AE8-A716-87552F962F91}" destId="{1A642645-2396-48A7-9230-4519A8D2499E}" srcOrd="1" destOrd="0" parTransId="{002DE1FF-4B06-4FA1-9FB3-7EBFF9D1337F}" sibTransId="{2E7DC9A5-CDFE-45ED-BEC4-5BB82B859CBD}"/>
    <dgm:cxn modelId="{CAF9CCE5-9B48-4876-B75F-9AB9991538EC}" srcId="{0E02C997-7A8A-4AE8-A716-87552F962F91}" destId="{3E221B03-4D44-4869-97D2-BFB14C7025B2}" srcOrd="4" destOrd="0" parTransId="{AF1D0691-E87F-45EB-AB89-CBE8DB0029F5}" sibTransId="{DF2FF363-CF23-4030-B0BD-C42EA8F32C3F}"/>
    <dgm:cxn modelId="{332C4503-2771-4C6C-A343-41817CEAF221}" type="presOf" srcId="{AECC9A71-36C9-44F3-A9F8-2C332BC10F12}" destId="{6BC85B14-6B91-47DF-87A5-786E37EDD7D6}" srcOrd="0" destOrd="0" presId="urn:microsoft.com/office/officeart/2005/8/layout/list1"/>
    <dgm:cxn modelId="{D4C25F1F-FEF6-4844-8F7D-021D5BC5E958}" type="presOf" srcId="{0E47A1EC-9508-4875-9E28-F57D871BEF52}" destId="{6510A9D0-B863-4B33-8780-B4C82018A722}" srcOrd="1" destOrd="0" presId="urn:microsoft.com/office/officeart/2005/8/layout/list1"/>
    <dgm:cxn modelId="{682B09E1-A597-40E7-A32A-4A6F32A2A2C6}" type="presOf" srcId="{DC6E58C5-8F2F-4EA7-BC51-F4DB3908C844}" destId="{5BF87EA6-FFEB-40B5-8837-3EE05E6D0FA0}" srcOrd="1" destOrd="0" presId="urn:microsoft.com/office/officeart/2005/8/layout/list1"/>
    <dgm:cxn modelId="{0C42248E-068C-43BE-A622-09E06E3512E8}" type="presOf" srcId="{DC6E58C5-8F2F-4EA7-BC51-F4DB3908C844}" destId="{A5BC4BAE-AA04-4F97-AF09-247879CAF531}" srcOrd="0" destOrd="0" presId="urn:microsoft.com/office/officeart/2005/8/layout/list1"/>
    <dgm:cxn modelId="{EA1B7016-521F-4987-98C5-DC1ECFE31F4D}" srcId="{0E02C997-7A8A-4AE8-A716-87552F962F91}" destId="{F6F03C78-3065-4D5A-9A67-B46E776798DA}" srcOrd="5" destOrd="0" parTransId="{F8693687-37A9-4F88-A0DB-149916129347}" sibTransId="{471B22EE-537B-4CF3-9C8F-92E34D3AC546}"/>
    <dgm:cxn modelId="{0292C4D0-145E-4138-9AF6-C93B23FBB957}" type="presOf" srcId="{3E221B03-4D44-4869-97D2-BFB14C7025B2}" destId="{85321DE0-2A2A-4103-B0BB-DB95CEE30065}" srcOrd="0" destOrd="0" presId="urn:microsoft.com/office/officeart/2005/8/layout/list1"/>
    <dgm:cxn modelId="{2A347123-E749-427D-B409-2AF3E154C0EF}" type="presOf" srcId="{3E221B03-4D44-4869-97D2-BFB14C7025B2}" destId="{871B0F51-F846-44DA-8D0A-85838BB67B15}" srcOrd="1" destOrd="0" presId="urn:microsoft.com/office/officeart/2005/8/layout/list1"/>
    <dgm:cxn modelId="{7CE5E346-0059-4ACD-8070-E9AC9917C102}" type="presOf" srcId="{F6F03C78-3065-4D5A-9A67-B46E776798DA}" destId="{9E63B5DC-C93C-4344-8B7D-2524EFC4F38A}" srcOrd="1" destOrd="0" presId="urn:microsoft.com/office/officeart/2005/8/layout/list1"/>
    <dgm:cxn modelId="{DB13AFC9-7C7A-4F7B-9C1E-50245D86B878}" type="presOf" srcId="{397CD3F0-5575-4256-B6F0-0E66BF396347}" destId="{6BD97556-B505-4E5F-9E44-21217AD5AA8A}" srcOrd="0" destOrd="0" presId="urn:microsoft.com/office/officeart/2005/8/layout/list1"/>
    <dgm:cxn modelId="{4DBD6877-05A4-4CB2-A4E0-EE36394F41EB}" type="presOf" srcId="{AECC9A71-36C9-44F3-A9F8-2C332BC10F12}" destId="{80749A92-7252-4048-89EA-7A36B6172C5E}" srcOrd="1" destOrd="0" presId="urn:microsoft.com/office/officeart/2005/8/layout/list1"/>
    <dgm:cxn modelId="{5FD59EA0-F77E-4BF0-A35B-440C2C86DCF9}" type="presOf" srcId="{0E47A1EC-9508-4875-9E28-F57D871BEF52}" destId="{C4D42A06-F239-4B68-8FB7-8118D50EB826}" srcOrd="0" destOrd="0" presId="urn:microsoft.com/office/officeart/2005/8/layout/list1"/>
    <dgm:cxn modelId="{045BC93C-56CC-4D63-A0B2-26ED46ED8338}" type="presOf" srcId="{397CD3F0-5575-4256-B6F0-0E66BF396347}" destId="{8F5928B7-0B05-41C6-952E-653393ECA179}" srcOrd="1" destOrd="0" presId="urn:microsoft.com/office/officeart/2005/8/layout/list1"/>
    <dgm:cxn modelId="{6BA10BCE-80AA-4F4A-BA4C-0AAD0F8585A5}" srcId="{0E02C997-7A8A-4AE8-A716-87552F962F91}" destId="{AECC9A71-36C9-44F3-A9F8-2C332BC10F12}" srcOrd="3" destOrd="0" parTransId="{ECE2153E-D39D-4A62-8EB4-7FACF0015782}" sibTransId="{A7940FF2-DB51-4A26-8AA8-F26D4A255FE6}"/>
    <dgm:cxn modelId="{C9102E94-05D9-419D-8656-2CB5426BF6A6}" type="presOf" srcId="{0E02C997-7A8A-4AE8-A716-87552F962F91}" destId="{BDF56915-F6F8-4640-ACEB-0D5135B65A16}" srcOrd="0" destOrd="0" presId="urn:microsoft.com/office/officeart/2005/8/layout/list1"/>
    <dgm:cxn modelId="{B1ACFBD5-EB34-48D3-94A9-1B23C9D5C065}" srcId="{0E02C997-7A8A-4AE8-A716-87552F962F91}" destId="{0E47A1EC-9508-4875-9E28-F57D871BEF52}" srcOrd="2" destOrd="0" parTransId="{112EC173-8F94-495C-856A-9C8A56542A41}" sibTransId="{F22BAFEF-E7C1-4D6F-A4DA-BD6161584B17}"/>
    <dgm:cxn modelId="{7C31B8B6-3462-4161-A30A-F24A2B7EADC0}" type="presParOf" srcId="{BDF56915-F6F8-4640-ACEB-0D5135B65A16}" destId="{79A38229-68C7-4862-ADAF-41CD1826A2DE}" srcOrd="0" destOrd="0" presId="urn:microsoft.com/office/officeart/2005/8/layout/list1"/>
    <dgm:cxn modelId="{49F05B50-5BA2-4E0A-BF8F-F46820D74125}" type="presParOf" srcId="{79A38229-68C7-4862-ADAF-41CD1826A2DE}" destId="{A5BC4BAE-AA04-4F97-AF09-247879CAF531}" srcOrd="0" destOrd="0" presId="urn:microsoft.com/office/officeart/2005/8/layout/list1"/>
    <dgm:cxn modelId="{9AB42EB6-51E8-4C92-A0A8-BD759DE474AA}" type="presParOf" srcId="{79A38229-68C7-4862-ADAF-41CD1826A2DE}" destId="{5BF87EA6-FFEB-40B5-8837-3EE05E6D0FA0}" srcOrd="1" destOrd="0" presId="urn:microsoft.com/office/officeart/2005/8/layout/list1"/>
    <dgm:cxn modelId="{5517AD89-8011-456D-8311-EC8022E25EB1}" type="presParOf" srcId="{BDF56915-F6F8-4640-ACEB-0D5135B65A16}" destId="{0C16B573-4327-4C61-81D2-E5591617F58D}" srcOrd="1" destOrd="0" presId="urn:microsoft.com/office/officeart/2005/8/layout/list1"/>
    <dgm:cxn modelId="{73DD3F30-010E-4604-BE8B-23F678EFC23D}" type="presParOf" srcId="{BDF56915-F6F8-4640-ACEB-0D5135B65A16}" destId="{CC8C1521-2091-4F48-A781-82AB9DA28CFC}" srcOrd="2" destOrd="0" presId="urn:microsoft.com/office/officeart/2005/8/layout/list1"/>
    <dgm:cxn modelId="{9609BE13-DF53-4E20-9ED1-4821B1F58675}" type="presParOf" srcId="{BDF56915-F6F8-4640-ACEB-0D5135B65A16}" destId="{2B961979-82F8-44C1-8665-F51735218B19}" srcOrd="3" destOrd="0" presId="urn:microsoft.com/office/officeart/2005/8/layout/list1"/>
    <dgm:cxn modelId="{3C501296-4C33-427E-96D6-07AD9052DDEA}" type="presParOf" srcId="{BDF56915-F6F8-4640-ACEB-0D5135B65A16}" destId="{36C919D4-677D-4D47-8C3F-522CFF5F3CCA}" srcOrd="4" destOrd="0" presId="urn:microsoft.com/office/officeart/2005/8/layout/list1"/>
    <dgm:cxn modelId="{9430EEA7-211C-4845-B644-18D63EFF800A}" type="presParOf" srcId="{36C919D4-677D-4D47-8C3F-522CFF5F3CCA}" destId="{79BF043C-7EA6-47F8-90E9-172A34CE5889}" srcOrd="0" destOrd="0" presId="urn:microsoft.com/office/officeart/2005/8/layout/list1"/>
    <dgm:cxn modelId="{A415821B-1AFA-4A40-867B-7125611500B5}" type="presParOf" srcId="{36C919D4-677D-4D47-8C3F-522CFF5F3CCA}" destId="{D07268C0-9A57-4644-9C9A-B5A2FA9BD772}" srcOrd="1" destOrd="0" presId="urn:microsoft.com/office/officeart/2005/8/layout/list1"/>
    <dgm:cxn modelId="{16093CFD-0862-4639-A1F5-577234578B4B}" type="presParOf" srcId="{BDF56915-F6F8-4640-ACEB-0D5135B65A16}" destId="{43D9C0E3-2D13-4D67-A4A8-A8027E0B354B}" srcOrd="5" destOrd="0" presId="urn:microsoft.com/office/officeart/2005/8/layout/list1"/>
    <dgm:cxn modelId="{C88E5116-9777-4411-87C5-A4C9EC457CD8}" type="presParOf" srcId="{BDF56915-F6F8-4640-ACEB-0D5135B65A16}" destId="{557AF77C-08C6-4CCF-ACC7-4575AD4F539D}" srcOrd="6" destOrd="0" presId="urn:microsoft.com/office/officeart/2005/8/layout/list1"/>
    <dgm:cxn modelId="{74F467BE-4FFA-4FC6-937D-F82C5BE6769C}" type="presParOf" srcId="{BDF56915-F6F8-4640-ACEB-0D5135B65A16}" destId="{74A267F4-1334-4B09-8784-CD5236645BAF}" srcOrd="7" destOrd="0" presId="urn:microsoft.com/office/officeart/2005/8/layout/list1"/>
    <dgm:cxn modelId="{7AD699C2-B379-49B0-BE18-A1C09904C90A}" type="presParOf" srcId="{BDF56915-F6F8-4640-ACEB-0D5135B65A16}" destId="{D5293DC0-7365-4301-B1D2-1EDD5C298B91}" srcOrd="8" destOrd="0" presId="urn:microsoft.com/office/officeart/2005/8/layout/list1"/>
    <dgm:cxn modelId="{BE576EE4-AD88-404D-BA4E-30A74E2A2C1E}" type="presParOf" srcId="{D5293DC0-7365-4301-B1D2-1EDD5C298B91}" destId="{C4D42A06-F239-4B68-8FB7-8118D50EB826}" srcOrd="0" destOrd="0" presId="urn:microsoft.com/office/officeart/2005/8/layout/list1"/>
    <dgm:cxn modelId="{4679B661-C5DC-4C8A-8EB5-9EEC021D1990}" type="presParOf" srcId="{D5293DC0-7365-4301-B1D2-1EDD5C298B91}" destId="{6510A9D0-B863-4B33-8780-B4C82018A722}" srcOrd="1" destOrd="0" presId="urn:microsoft.com/office/officeart/2005/8/layout/list1"/>
    <dgm:cxn modelId="{97ABFB38-A3A8-410E-8383-FD931C0191BC}" type="presParOf" srcId="{BDF56915-F6F8-4640-ACEB-0D5135B65A16}" destId="{F7F7CAB3-0D3E-47D6-AFF2-3C21A285567F}" srcOrd="9" destOrd="0" presId="urn:microsoft.com/office/officeart/2005/8/layout/list1"/>
    <dgm:cxn modelId="{44AB392A-A630-43B2-B703-90B419611916}" type="presParOf" srcId="{BDF56915-F6F8-4640-ACEB-0D5135B65A16}" destId="{24455DFF-909E-4D3A-9EED-4BB14F2320F4}" srcOrd="10" destOrd="0" presId="urn:microsoft.com/office/officeart/2005/8/layout/list1"/>
    <dgm:cxn modelId="{2AFF1530-99FA-4C64-BB75-F9708BBA9A83}" type="presParOf" srcId="{BDF56915-F6F8-4640-ACEB-0D5135B65A16}" destId="{4E2900BA-C67D-4471-ADEA-DC95C5A80114}" srcOrd="11" destOrd="0" presId="urn:microsoft.com/office/officeart/2005/8/layout/list1"/>
    <dgm:cxn modelId="{B688B935-7B17-476C-BB09-A1EF6964221A}" type="presParOf" srcId="{BDF56915-F6F8-4640-ACEB-0D5135B65A16}" destId="{8BFD2489-B7EB-4D8F-B85D-23EA42D960A5}" srcOrd="12" destOrd="0" presId="urn:microsoft.com/office/officeart/2005/8/layout/list1"/>
    <dgm:cxn modelId="{CEA6269F-2582-49BE-909F-A2B2AAC67CA0}" type="presParOf" srcId="{8BFD2489-B7EB-4D8F-B85D-23EA42D960A5}" destId="{6BC85B14-6B91-47DF-87A5-786E37EDD7D6}" srcOrd="0" destOrd="0" presId="urn:microsoft.com/office/officeart/2005/8/layout/list1"/>
    <dgm:cxn modelId="{E21CAB7C-B150-4217-88FB-C476BEB4F7DC}" type="presParOf" srcId="{8BFD2489-B7EB-4D8F-B85D-23EA42D960A5}" destId="{80749A92-7252-4048-89EA-7A36B6172C5E}" srcOrd="1" destOrd="0" presId="urn:microsoft.com/office/officeart/2005/8/layout/list1"/>
    <dgm:cxn modelId="{71545BFB-A641-48C8-829C-A39998E567F6}" type="presParOf" srcId="{BDF56915-F6F8-4640-ACEB-0D5135B65A16}" destId="{45EA9C66-2C52-441B-B5BA-E090FD0D87F4}" srcOrd="13" destOrd="0" presId="urn:microsoft.com/office/officeart/2005/8/layout/list1"/>
    <dgm:cxn modelId="{17AA5B2E-77D2-40AE-9FF4-30A0D906998F}" type="presParOf" srcId="{BDF56915-F6F8-4640-ACEB-0D5135B65A16}" destId="{93D43434-6C30-4122-B483-6A5A9D277246}" srcOrd="14" destOrd="0" presId="urn:microsoft.com/office/officeart/2005/8/layout/list1"/>
    <dgm:cxn modelId="{C4BD79F3-8D38-42C7-80BF-CE82B5271733}" type="presParOf" srcId="{BDF56915-F6F8-4640-ACEB-0D5135B65A16}" destId="{4FE2A7B7-D165-486C-9DBA-35CA1E5646C8}" srcOrd="15" destOrd="0" presId="urn:microsoft.com/office/officeart/2005/8/layout/list1"/>
    <dgm:cxn modelId="{9CC2F028-D3C4-4FCE-9D44-94C97E59901A}" type="presParOf" srcId="{BDF56915-F6F8-4640-ACEB-0D5135B65A16}" destId="{A62A47DD-061B-4E85-9DEA-9ED0B2728581}" srcOrd="16" destOrd="0" presId="urn:microsoft.com/office/officeart/2005/8/layout/list1"/>
    <dgm:cxn modelId="{2651C759-A075-4D19-A196-896F45E88E99}" type="presParOf" srcId="{A62A47DD-061B-4E85-9DEA-9ED0B2728581}" destId="{85321DE0-2A2A-4103-B0BB-DB95CEE30065}" srcOrd="0" destOrd="0" presId="urn:microsoft.com/office/officeart/2005/8/layout/list1"/>
    <dgm:cxn modelId="{D30DD724-6E3C-4579-99A6-0CD7854E4CDF}" type="presParOf" srcId="{A62A47DD-061B-4E85-9DEA-9ED0B2728581}" destId="{871B0F51-F846-44DA-8D0A-85838BB67B15}" srcOrd="1" destOrd="0" presId="urn:microsoft.com/office/officeart/2005/8/layout/list1"/>
    <dgm:cxn modelId="{71012636-588E-4024-99FE-AC76401CBB14}" type="presParOf" srcId="{BDF56915-F6F8-4640-ACEB-0D5135B65A16}" destId="{736AF8B8-BFA0-4916-8461-FD8E30C93029}" srcOrd="17" destOrd="0" presId="urn:microsoft.com/office/officeart/2005/8/layout/list1"/>
    <dgm:cxn modelId="{E0F299DC-91F1-44B8-87F7-8A0C8388F9AD}" type="presParOf" srcId="{BDF56915-F6F8-4640-ACEB-0D5135B65A16}" destId="{6DE49AC5-977B-449D-B59A-9C92F76BE8F0}" srcOrd="18" destOrd="0" presId="urn:microsoft.com/office/officeart/2005/8/layout/list1"/>
    <dgm:cxn modelId="{938153A7-2018-4E5D-A214-CC28402A7A1C}" type="presParOf" srcId="{BDF56915-F6F8-4640-ACEB-0D5135B65A16}" destId="{45587326-22FC-43A8-AFDA-8545E36AA372}" srcOrd="19" destOrd="0" presId="urn:microsoft.com/office/officeart/2005/8/layout/list1"/>
    <dgm:cxn modelId="{A7BF3896-3311-487D-A284-21667F3087DA}" type="presParOf" srcId="{BDF56915-F6F8-4640-ACEB-0D5135B65A16}" destId="{3DD137CB-4704-4AA2-AD16-62449E2B1376}" srcOrd="20" destOrd="0" presId="urn:microsoft.com/office/officeart/2005/8/layout/list1"/>
    <dgm:cxn modelId="{F4FC8BE7-6DAF-46CA-819E-5FCDC661C5AC}" type="presParOf" srcId="{3DD137CB-4704-4AA2-AD16-62449E2B1376}" destId="{B62B330B-5FC0-4721-A84F-B02F48B732D5}" srcOrd="0" destOrd="0" presId="urn:microsoft.com/office/officeart/2005/8/layout/list1"/>
    <dgm:cxn modelId="{394EB59B-76B7-4316-8C5C-E0985E02BD0A}" type="presParOf" srcId="{3DD137CB-4704-4AA2-AD16-62449E2B1376}" destId="{9E63B5DC-C93C-4344-8B7D-2524EFC4F38A}" srcOrd="1" destOrd="0" presId="urn:microsoft.com/office/officeart/2005/8/layout/list1"/>
    <dgm:cxn modelId="{DA4ED121-E61A-484C-9A42-DD19225EF3E3}" type="presParOf" srcId="{BDF56915-F6F8-4640-ACEB-0D5135B65A16}" destId="{1CCC434E-783D-45D7-9FA1-B707F729A2FF}" srcOrd="21" destOrd="0" presId="urn:microsoft.com/office/officeart/2005/8/layout/list1"/>
    <dgm:cxn modelId="{B3AFC1EE-F122-443B-9E42-16E416FF1EAB}" type="presParOf" srcId="{BDF56915-F6F8-4640-ACEB-0D5135B65A16}" destId="{74B2CDAE-7947-4E57-8E82-2C571DE11923}" srcOrd="22" destOrd="0" presId="urn:microsoft.com/office/officeart/2005/8/layout/list1"/>
    <dgm:cxn modelId="{BEBBF95D-8B9B-43EF-AA05-31F700EA43A8}" type="presParOf" srcId="{BDF56915-F6F8-4640-ACEB-0D5135B65A16}" destId="{016C1228-3E70-4480-BFEE-1B0E1C3E6C99}" srcOrd="23" destOrd="0" presId="urn:microsoft.com/office/officeart/2005/8/layout/list1"/>
    <dgm:cxn modelId="{69B38C5E-CDFF-4155-8541-0A668C3D6016}" type="presParOf" srcId="{BDF56915-F6F8-4640-ACEB-0D5135B65A16}" destId="{814065EE-781C-4677-88B7-0B71D0213E09}" srcOrd="24" destOrd="0" presId="urn:microsoft.com/office/officeart/2005/8/layout/list1"/>
    <dgm:cxn modelId="{10558292-4D4F-4CA0-96FB-FC0E8DC355A8}" type="presParOf" srcId="{814065EE-781C-4677-88B7-0B71D0213E09}" destId="{6BD97556-B505-4E5F-9E44-21217AD5AA8A}" srcOrd="0" destOrd="0" presId="urn:microsoft.com/office/officeart/2005/8/layout/list1"/>
    <dgm:cxn modelId="{7E1B2F78-7CA3-4D7D-A355-91C3A6DDC330}" type="presParOf" srcId="{814065EE-781C-4677-88B7-0B71D0213E09}" destId="{8F5928B7-0B05-41C6-952E-653393ECA179}" srcOrd="1" destOrd="0" presId="urn:microsoft.com/office/officeart/2005/8/layout/list1"/>
    <dgm:cxn modelId="{40908B56-987A-40DA-AE2F-67EECB6A8CC8}" type="presParOf" srcId="{BDF56915-F6F8-4640-ACEB-0D5135B65A16}" destId="{98F1A93D-E7B7-41EA-A0DB-BD9A6E364FE1}" srcOrd="25" destOrd="0" presId="urn:microsoft.com/office/officeart/2005/8/layout/list1"/>
    <dgm:cxn modelId="{BA231F63-3354-4B89-ABD8-7FA7FDE265AF}" type="presParOf" srcId="{BDF56915-F6F8-4640-ACEB-0D5135B65A16}" destId="{2AFBBA16-0389-4D2A-875A-5950C206BFA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918D1-78B6-4748-80B8-B4957DC4842B}" type="doc">
      <dgm:prSet loTypeId="urn:microsoft.com/office/officeart/2005/8/layout/gear1" loCatId="process" qsTypeId="urn:microsoft.com/office/officeart/2005/8/quickstyle/3d9" qsCatId="3D" csTypeId="urn:microsoft.com/office/officeart/2005/8/colors/colorful1" csCatId="colorful" phldr="1"/>
      <dgm:spPr/>
    </dgm:pt>
    <dgm:pt modelId="{EB8E2405-13EA-4661-9B53-9192A11E1F36}">
      <dgm:prSet phldrT="[Text]" custT="1"/>
      <dgm:spPr/>
      <dgm:t>
        <a:bodyPr/>
        <a:lstStyle/>
        <a:p>
          <a:r>
            <a:rPr lang="en-CA" sz="4000" i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ICF</a:t>
          </a:r>
          <a:endParaRPr lang="en-CA" sz="4000" i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47C53E-A1C6-476B-AA65-541DB1D63031}" type="parTrans" cxnId="{ACFE0225-637E-4A14-BE7D-8317AAB18793}">
      <dgm:prSet/>
      <dgm:spPr/>
      <dgm:t>
        <a:bodyPr/>
        <a:lstStyle/>
        <a:p>
          <a:endParaRPr lang="en-CA"/>
        </a:p>
      </dgm:t>
    </dgm:pt>
    <dgm:pt modelId="{1584AA27-6A71-443C-A760-86E68162C484}" type="sibTrans" cxnId="{ACFE0225-637E-4A14-BE7D-8317AAB18793}">
      <dgm:prSet/>
      <dgm:spPr/>
      <dgm:t>
        <a:bodyPr/>
        <a:lstStyle/>
        <a:p>
          <a:endParaRPr lang="en-CA"/>
        </a:p>
      </dgm:t>
    </dgm:pt>
    <dgm:pt modelId="{6C03B1DF-5C9E-4219-9778-CDD427A29422}">
      <dgm:prSet phldrT="[Text]"/>
      <dgm:spPr/>
      <dgm:t>
        <a:bodyPr/>
        <a:lstStyle/>
        <a:p>
          <a:r>
            <a:rPr lang="en-CA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58AF50-5317-4C01-8CA2-2642006E0902}" type="parTrans" cxnId="{25B9D78A-5F0E-4AC2-8A8D-5AE51600BBEB}">
      <dgm:prSet/>
      <dgm:spPr/>
      <dgm:t>
        <a:bodyPr/>
        <a:lstStyle/>
        <a:p>
          <a:endParaRPr lang="en-CA"/>
        </a:p>
      </dgm:t>
    </dgm:pt>
    <dgm:pt modelId="{EB0805A4-8949-4147-8B9B-7BD1C3E1E5B6}" type="sibTrans" cxnId="{25B9D78A-5F0E-4AC2-8A8D-5AE51600BBEB}">
      <dgm:prSet/>
      <dgm:spPr/>
      <dgm:t>
        <a:bodyPr/>
        <a:lstStyle/>
        <a:p>
          <a:endParaRPr lang="en-CA"/>
        </a:p>
      </dgm:t>
    </dgm:pt>
    <dgm:pt modelId="{C330CDF8-8CEF-4DC4-966E-828FF095967A}">
      <dgm:prSet phldrT="[Text]"/>
      <dgm:spPr/>
      <dgm:t>
        <a:bodyPr/>
        <a:lstStyle/>
        <a:p>
          <a:r>
            <a:rPr lang="en-CA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People</a:t>
          </a:r>
          <a:endParaRPr lang="en-CA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69F78D-BAAA-4A5B-8670-661F9A66512F}" type="parTrans" cxnId="{F79BF8D9-1869-4F89-806C-C9D1797582B2}">
      <dgm:prSet/>
      <dgm:spPr/>
      <dgm:t>
        <a:bodyPr/>
        <a:lstStyle/>
        <a:p>
          <a:endParaRPr lang="en-CA"/>
        </a:p>
      </dgm:t>
    </dgm:pt>
    <dgm:pt modelId="{9227AB9F-58A0-4C0D-B59A-332BF529AA22}" type="sibTrans" cxnId="{F79BF8D9-1869-4F89-806C-C9D1797582B2}">
      <dgm:prSet/>
      <dgm:spPr/>
      <dgm:t>
        <a:bodyPr/>
        <a:lstStyle/>
        <a:p>
          <a:endParaRPr lang="en-CA"/>
        </a:p>
      </dgm:t>
    </dgm:pt>
    <dgm:pt modelId="{3B82FFFC-0C84-4B3C-AF42-559453752EE4}" type="pres">
      <dgm:prSet presAssocID="{520918D1-78B6-4748-80B8-B4957DC484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AD32ADD-42A7-4D84-AD3F-C0C04309EFAD}" type="pres">
      <dgm:prSet presAssocID="{EB8E2405-13EA-4661-9B53-9192A11E1F36}" presName="gear1" presStyleLbl="node1" presStyleIdx="0" presStyleCnt="3" custLinFactNeighborX="-574" custLinFactNeighborY="345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F30CF0-BDD7-48AC-9A31-8CDD88BA935E}" type="pres">
      <dgm:prSet presAssocID="{EB8E2405-13EA-4661-9B53-9192A11E1F36}" presName="gear1srcNode" presStyleLbl="node1" presStyleIdx="0" presStyleCnt="3"/>
      <dgm:spPr/>
      <dgm:t>
        <a:bodyPr/>
        <a:lstStyle/>
        <a:p>
          <a:endParaRPr lang="en-CA"/>
        </a:p>
      </dgm:t>
    </dgm:pt>
    <dgm:pt modelId="{0FB8B7F5-A68C-4672-B93C-14B9FE72A874}" type="pres">
      <dgm:prSet presAssocID="{EB8E2405-13EA-4661-9B53-9192A11E1F36}" presName="gear1dstNode" presStyleLbl="node1" presStyleIdx="0" presStyleCnt="3"/>
      <dgm:spPr/>
      <dgm:t>
        <a:bodyPr/>
        <a:lstStyle/>
        <a:p>
          <a:endParaRPr lang="en-CA"/>
        </a:p>
      </dgm:t>
    </dgm:pt>
    <dgm:pt modelId="{262C30DD-83EA-4421-A93D-7F8BF708DDC7}" type="pres">
      <dgm:prSet presAssocID="{6C03B1DF-5C9E-4219-9778-CDD427A2942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3030DC-E93C-474D-8421-AF389FDF7BEC}" type="pres">
      <dgm:prSet presAssocID="{6C03B1DF-5C9E-4219-9778-CDD427A29422}" presName="gear2srcNode" presStyleLbl="node1" presStyleIdx="1" presStyleCnt="3"/>
      <dgm:spPr/>
      <dgm:t>
        <a:bodyPr/>
        <a:lstStyle/>
        <a:p>
          <a:endParaRPr lang="en-CA"/>
        </a:p>
      </dgm:t>
    </dgm:pt>
    <dgm:pt modelId="{A711D782-001E-4A95-B59C-DAAFF29578CE}" type="pres">
      <dgm:prSet presAssocID="{6C03B1DF-5C9E-4219-9778-CDD427A29422}" presName="gear2dstNode" presStyleLbl="node1" presStyleIdx="1" presStyleCnt="3"/>
      <dgm:spPr/>
      <dgm:t>
        <a:bodyPr/>
        <a:lstStyle/>
        <a:p>
          <a:endParaRPr lang="en-CA"/>
        </a:p>
      </dgm:t>
    </dgm:pt>
    <dgm:pt modelId="{E6FCC8BB-7D5C-428B-B96B-0AA5A49BFD5F}" type="pres">
      <dgm:prSet presAssocID="{C330CDF8-8CEF-4DC4-966E-828FF095967A}" presName="gear3" presStyleLbl="node1" presStyleIdx="2" presStyleCnt="3"/>
      <dgm:spPr/>
      <dgm:t>
        <a:bodyPr/>
        <a:lstStyle/>
        <a:p>
          <a:endParaRPr lang="en-CA"/>
        </a:p>
      </dgm:t>
    </dgm:pt>
    <dgm:pt modelId="{46D09437-E139-4E2A-9E58-954919D82E27}" type="pres">
      <dgm:prSet presAssocID="{C330CDF8-8CEF-4DC4-966E-828FF095967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3C41D2-AD00-44A9-B003-4A77C9D40A8E}" type="pres">
      <dgm:prSet presAssocID="{C330CDF8-8CEF-4DC4-966E-828FF095967A}" presName="gear3srcNode" presStyleLbl="node1" presStyleIdx="2" presStyleCnt="3"/>
      <dgm:spPr/>
      <dgm:t>
        <a:bodyPr/>
        <a:lstStyle/>
        <a:p>
          <a:endParaRPr lang="en-CA"/>
        </a:p>
      </dgm:t>
    </dgm:pt>
    <dgm:pt modelId="{CF317F56-2502-4AF7-A61D-896C707E0CC4}" type="pres">
      <dgm:prSet presAssocID="{C330CDF8-8CEF-4DC4-966E-828FF095967A}" presName="gear3dstNode" presStyleLbl="node1" presStyleIdx="2" presStyleCnt="3"/>
      <dgm:spPr/>
      <dgm:t>
        <a:bodyPr/>
        <a:lstStyle/>
        <a:p>
          <a:endParaRPr lang="en-CA"/>
        </a:p>
      </dgm:t>
    </dgm:pt>
    <dgm:pt modelId="{C3591926-B8DC-431E-9D97-7A262F715166}" type="pres">
      <dgm:prSet presAssocID="{1584AA27-6A71-443C-A760-86E68162C484}" presName="connector1" presStyleLbl="sibTrans2D1" presStyleIdx="0" presStyleCnt="3"/>
      <dgm:spPr/>
      <dgm:t>
        <a:bodyPr/>
        <a:lstStyle/>
        <a:p>
          <a:endParaRPr lang="en-CA"/>
        </a:p>
      </dgm:t>
    </dgm:pt>
    <dgm:pt modelId="{611930BF-9995-4E10-8E2C-0D119C25AB0A}" type="pres">
      <dgm:prSet presAssocID="{EB0805A4-8949-4147-8B9B-7BD1C3E1E5B6}" presName="connector2" presStyleLbl="sibTrans2D1" presStyleIdx="1" presStyleCnt="3"/>
      <dgm:spPr/>
      <dgm:t>
        <a:bodyPr/>
        <a:lstStyle/>
        <a:p>
          <a:endParaRPr lang="en-CA"/>
        </a:p>
      </dgm:t>
    </dgm:pt>
    <dgm:pt modelId="{F6D706A3-38A8-4077-A2FF-EECB1EBD4704}" type="pres">
      <dgm:prSet presAssocID="{9227AB9F-58A0-4C0D-B59A-332BF529AA22}" presName="connector3" presStyleLbl="sibTrans2D1" presStyleIdx="2" presStyleCnt="3"/>
      <dgm:spPr/>
      <dgm:t>
        <a:bodyPr/>
        <a:lstStyle/>
        <a:p>
          <a:endParaRPr lang="en-CA"/>
        </a:p>
      </dgm:t>
    </dgm:pt>
  </dgm:ptLst>
  <dgm:cxnLst>
    <dgm:cxn modelId="{14AA36BF-C5E1-49CC-B3BB-E2EE3F8C4099}" type="presOf" srcId="{6C03B1DF-5C9E-4219-9778-CDD427A29422}" destId="{262C30DD-83EA-4421-A93D-7F8BF708DDC7}" srcOrd="0" destOrd="0" presId="urn:microsoft.com/office/officeart/2005/8/layout/gear1"/>
    <dgm:cxn modelId="{D0B9A35B-3E73-46EC-872B-8D31C01CDBB1}" type="presOf" srcId="{520918D1-78B6-4748-80B8-B4957DC4842B}" destId="{3B82FFFC-0C84-4B3C-AF42-559453752EE4}" srcOrd="0" destOrd="0" presId="urn:microsoft.com/office/officeart/2005/8/layout/gear1"/>
    <dgm:cxn modelId="{F202AA50-04FC-449E-A39C-57650C6DA915}" type="presOf" srcId="{EB8E2405-13EA-4661-9B53-9192A11E1F36}" destId="{0FB8B7F5-A68C-4672-B93C-14B9FE72A874}" srcOrd="2" destOrd="0" presId="urn:microsoft.com/office/officeart/2005/8/layout/gear1"/>
    <dgm:cxn modelId="{9EB40C0F-7F94-4306-80FF-6BBA0142BEFD}" type="presOf" srcId="{6C03B1DF-5C9E-4219-9778-CDD427A29422}" destId="{1E3030DC-E93C-474D-8421-AF389FDF7BEC}" srcOrd="1" destOrd="0" presId="urn:microsoft.com/office/officeart/2005/8/layout/gear1"/>
    <dgm:cxn modelId="{276BA1D5-E9B8-4BB8-9605-4935CD5E152C}" type="presOf" srcId="{9227AB9F-58A0-4C0D-B59A-332BF529AA22}" destId="{F6D706A3-38A8-4077-A2FF-EECB1EBD4704}" srcOrd="0" destOrd="0" presId="urn:microsoft.com/office/officeart/2005/8/layout/gear1"/>
    <dgm:cxn modelId="{5998EBF1-A846-4044-A226-1C73C41B6F68}" type="presOf" srcId="{6C03B1DF-5C9E-4219-9778-CDD427A29422}" destId="{A711D782-001E-4A95-B59C-DAAFF29578CE}" srcOrd="2" destOrd="0" presId="urn:microsoft.com/office/officeart/2005/8/layout/gear1"/>
    <dgm:cxn modelId="{044C6140-44E7-4705-B114-C64753C223B9}" type="presOf" srcId="{C330CDF8-8CEF-4DC4-966E-828FF095967A}" destId="{CF317F56-2502-4AF7-A61D-896C707E0CC4}" srcOrd="3" destOrd="0" presId="urn:microsoft.com/office/officeart/2005/8/layout/gear1"/>
    <dgm:cxn modelId="{4A6E62E9-64D9-40D0-970C-B1B333FF989C}" type="presOf" srcId="{C330CDF8-8CEF-4DC4-966E-828FF095967A}" destId="{E6FCC8BB-7D5C-428B-B96B-0AA5A49BFD5F}" srcOrd="0" destOrd="0" presId="urn:microsoft.com/office/officeart/2005/8/layout/gear1"/>
    <dgm:cxn modelId="{ACFE0225-637E-4A14-BE7D-8317AAB18793}" srcId="{520918D1-78B6-4748-80B8-B4957DC4842B}" destId="{EB8E2405-13EA-4661-9B53-9192A11E1F36}" srcOrd="0" destOrd="0" parTransId="{A047C53E-A1C6-476B-AA65-541DB1D63031}" sibTransId="{1584AA27-6A71-443C-A760-86E68162C484}"/>
    <dgm:cxn modelId="{B6044430-6857-4E08-880D-BF179D4CB6C8}" type="presOf" srcId="{1584AA27-6A71-443C-A760-86E68162C484}" destId="{C3591926-B8DC-431E-9D97-7A262F715166}" srcOrd="0" destOrd="0" presId="urn:microsoft.com/office/officeart/2005/8/layout/gear1"/>
    <dgm:cxn modelId="{25B9D78A-5F0E-4AC2-8A8D-5AE51600BBEB}" srcId="{520918D1-78B6-4748-80B8-B4957DC4842B}" destId="{6C03B1DF-5C9E-4219-9778-CDD427A29422}" srcOrd="1" destOrd="0" parTransId="{F758AF50-5317-4C01-8CA2-2642006E0902}" sibTransId="{EB0805A4-8949-4147-8B9B-7BD1C3E1E5B6}"/>
    <dgm:cxn modelId="{755BD24B-1449-49AF-B2E8-9B2353726923}" type="presOf" srcId="{C330CDF8-8CEF-4DC4-966E-828FF095967A}" destId="{AA3C41D2-AD00-44A9-B003-4A77C9D40A8E}" srcOrd="2" destOrd="0" presId="urn:microsoft.com/office/officeart/2005/8/layout/gear1"/>
    <dgm:cxn modelId="{3692F6F6-C683-466F-A49D-ADFCA7EF6238}" type="presOf" srcId="{EB0805A4-8949-4147-8B9B-7BD1C3E1E5B6}" destId="{611930BF-9995-4E10-8E2C-0D119C25AB0A}" srcOrd="0" destOrd="0" presId="urn:microsoft.com/office/officeart/2005/8/layout/gear1"/>
    <dgm:cxn modelId="{467D9A68-F243-420A-9EC7-4A199A6BE0A0}" type="presOf" srcId="{C330CDF8-8CEF-4DC4-966E-828FF095967A}" destId="{46D09437-E139-4E2A-9E58-954919D82E27}" srcOrd="1" destOrd="0" presId="urn:microsoft.com/office/officeart/2005/8/layout/gear1"/>
    <dgm:cxn modelId="{653B2FE8-BA44-4244-BEF5-74094BF999FF}" type="presOf" srcId="{EB8E2405-13EA-4661-9B53-9192A11E1F36}" destId="{4AD32ADD-42A7-4D84-AD3F-C0C04309EFAD}" srcOrd="0" destOrd="0" presId="urn:microsoft.com/office/officeart/2005/8/layout/gear1"/>
    <dgm:cxn modelId="{12C2B8D0-108D-4FFF-9D70-9E3685F97727}" type="presOf" srcId="{EB8E2405-13EA-4661-9B53-9192A11E1F36}" destId="{FBF30CF0-BDD7-48AC-9A31-8CDD88BA935E}" srcOrd="1" destOrd="0" presId="urn:microsoft.com/office/officeart/2005/8/layout/gear1"/>
    <dgm:cxn modelId="{F79BF8D9-1869-4F89-806C-C9D1797582B2}" srcId="{520918D1-78B6-4748-80B8-B4957DC4842B}" destId="{C330CDF8-8CEF-4DC4-966E-828FF095967A}" srcOrd="2" destOrd="0" parTransId="{6A69F78D-BAAA-4A5B-8670-661F9A66512F}" sibTransId="{9227AB9F-58A0-4C0D-B59A-332BF529AA22}"/>
    <dgm:cxn modelId="{E8622865-6481-4B15-A41B-6739AE78A8F8}" type="presParOf" srcId="{3B82FFFC-0C84-4B3C-AF42-559453752EE4}" destId="{4AD32ADD-42A7-4D84-AD3F-C0C04309EFAD}" srcOrd="0" destOrd="0" presId="urn:microsoft.com/office/officeart/2005/8/layout/gear1"/>
    <dgm:cxn modelId="{FF7B70AA-481E-469D-90FC-7E8CA92303F4}" type="presParOf" srcId="{3B82FFFC-0C84-4B3C-AF42-559453752EE4}" destId="{FBF30CF0-BDD7-48AC-9A31-8CDD88BA935E}" srcOrd="1" destOrd="0" presId="urn:microsoft.com/office/officeart/2005/8/layout/gear1"/>
    <dgm:cxn modelId="{A7C42417-0FE0-490C-8F3C-5BFD73DF1E2D}" type="presParOf" srcId="{3B82FFFC-0C84-4B3C-AF42-559453752EE4}" destId="{0FB8B7F5-A68C-4672-B93C-14B9FE72A874}" srcOrd="2" destOrd="0" presId="urn:microsoft.com/office/officeart/2005/8/layout/gear1"/>
    <dgm:cxn modelId="{B26704E3-8C2D-4F00-A075-957C415754DB}" type="presParOf" srcId="{3B82FFFC-0C84-4B3C-AF42-559453752EE4}" destId="{262C30DD-83EA-4421-A93D-7F8BF708DDC7}" srcOrd="3" destOrd="0" presId="urn:microsoft.com/office/officeart/2005/8/layout/gear1"/>
    <dgm:cxn modelId="{A0D10A69-B9F0-4DF4-BE1D-71CFA6707FFE}" type="presParOf" srcId="{3B82FFFC-0C84-4B3C-AF42-559453752EE4}" destId="{1E3030DC-E93C-474D-8421-AF389FDF7BEC}" srcOrd="4" destOrd="0" presId="urn:microsoft.com/office/officeart/2005/8/layout/gear1"/>
    <dgm:cxn modelId="{3E58CC4C-057D-4826-A1B5-A0C90AB1CFCB}" type="presParOf" srcId="{3B82FFFC-0C84-4B3C-AF42-559453752EE4}" destId="{A711D782-001E-4A95-B59C-DAAFF29578CE}" srcOrd="5" destOrd="0" presId="urn:microsoft.com/office/officeart/2005/8/layout/gear1"/>
    <dgm:cxn modelId="{033D889B-4867-46D2-9C48-A6E270E3D680}" type="presParOf" srcId="{3B82FFFC-0C84-4B3C-AF42-559453752EE4}" destId="{E6FCC8BB-7D5C-428B-B96B-0AA5A49BFD5F}" srcOrd="6" destOrd="0" presId="urn:microsoft.com/office/officeart/2005/8/layout/gear1"/>
    <dgm:cxn modelId="{D251E682-E2BD-4E5C-AF6E-E1B4E6D63866}" type="presParOf" srcId="{3B82FFFC-0C84-4B3C-AF42-559453752EE4}" destId="{46D09437-E139-4E2A-9E58-954919D82E27}" srcOrd="7" destOrd="0" presId="urn:microsoft.com/office/officeart/2005/8/layout/gear1"/>
    <dgm:cxn modelId="{353A5DAE-DD90-483B-A78D-C4B07796F4FA}" type="presParOf" srcId="{3B82FFFC-0C84-4B3C-AF42-559453752EE4}" destId="{AA3C41D2-AD00-44A9-B003-4A77C9D40A8E}" srcOrd="8" destOrd="0" presId="urn:microsoft.com/office/officeart/2005/8/layout/gear1"/>
    <dgm:cxn modelId="{BF1300BE-02BD-4A00-A893-56C9E12FC240}" type="presParOf" srcId="{3B82FFFC-0C84-4B3C-AF42-559453752EE4}" destId="{CF317F56-2502-4AF7-A61D-896C707E0CC4}" srcOrd="9" destOrd="0" presId="urn:microsoft.com/office/officeart/2005/8/layout/gear1"/>
    <dgm:cxn modelId="{B938CC40-526C-49A0-926E-A604136FF3D8}" type="presParOf" srcId="{3B82FFFC-0C84-4B3C-AF42-559453752EE4}" destId="{C3591926-B8DC-431E-9D97-7A262F715166}" srcOrd="10" destOrd="0" presId="urn:microsoft.com/office/officeart/2005/8/layout/gear1"/>
    <dgm:cxn modelId="{EFDA2836-A3AC-479D-8FFB-7874AEC78616}" type="presParOf" srcId="{3B82FFFC-0C84-4B3C-AF42-559453752EE4}" destId="{611930BF-9995-4E10-8E2C-0D119C25AB0A}" srcOrd="11" destOrd="0" presId="urn:microsoft.com/office/officeart/2005/8/layout/gear1"/>
    <dgm:cxn modelId="{E96D5CE6-41F4-4246-B51D-232E98BA179B}" type="presParOf" srcId="{3B82FFFC-0C84-4B3C-AF42-559453752EE4}" destId="{F6D706A3-38A8-4077-A2FF-EECB1EBD4704}" srcOrd="12" destOrd="0" presId="urn:microsoft.com/office/officeart/2005/8/layout/gear1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C889-076C-4718-A5FC-71A52FB427FA}" type="doc">
      <dgm:prSet loTypeId="urn:microsoft.com/office/officeart/2005/8/layout/bProcess2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7D32CE21-2BA4-4922-90C6-42713B467351}">
      <dgm:prSet phldrT="[Text]" custT="1"/>
      <dgm:spPr/>
      <dgm:t>
        <a:bodyPr/>
        <a:lstStyle/>
        <a:p>
          <a:r>
            <a: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Relations,</a:t>
          </a:r>
        </a:p>
        <a:p>
          <a:r>
            <a: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Principles &amp;</a:t>
          </a:r>
        </a:p>
        <a:p>
          <a:r>
            <a: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Visions</a:t>
          </a:r>
          <a:endParaRPr lang="en-CA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F7CB9-876A-4F66-B16B-F57271703E6B}" type="parTrans" cxnId="{56A219D5-59C9-4661-8560-50B0A0DE68A4}">
      <dgm:prSet/>
      <dgm:spPr/>
      <dgm:t>
        <a:bodyPr/>
        <a:lstStyle/>
        <a:p>
          <a:endParaRPr lang="en-CA"/>
        </a:p>
      </dgm:t>
    </dgm:pt>
    <dgm:pt modelId="{EA8C187A-9413-4E45-901C-10C64E37801D}" type="sibTrans" cxnId="{56A219D5-59C9-4661-8560-50B0A0DE68A4}">
      <dgm:prSet/>
      <dgm:spPr/>
      <dgm:t>
        <a:bodyPr/>
        <a:lstStyle/>
        <a:p>
          <a:endParaRPr lang="en-CA"/>
        </a:p>
      </dgm:t>
    </dgm:pt>
    <dgm:pt modelId="{CED52A12-0978-4BE6-BC18-E7187D455F86}">
      <dgm:prSet phldrT="[Text]" custT="1"/>
      <dgm:spPr/>
      <dgm:t>
        <a:bodyPr/>
        <a:lstStyle/>
        <a:p>
          <a:r>
            <a:rPr lang="en-CA" sz="11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Information</a:t>
          </a:r>
        </a:p>
        <a:p>
          <a:r>
            <a:rPr lang="en-CA" sz="11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Gathering</a:t>
          </a:r>
          <a:endParaRPr lang="en-CA" sz="11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25716E2-B3EA-4F65-BB2A-7F4C0A75A447}" type="parTrans" cxnId="{AAB04D8F-060B-48E4-9E8E-1AF2497D413E}">
      <dgm:prSet/>
      <dgm:spPr/>
      <dgm:t>
        <a:bodyPr/>
        <a:lstStyle/>
        <a:p>
          <a:endParaRPr lang="en-CA"/>
        </a:p>
      </dgm:t>
    </dgm:pt>
    <dgm:pt modelId="{6E645C9A-5045-4148-8912-F9584F60C6D9}" type="sibTrans" cxnId="{AAB04D8F-060B-48E4-9E8E-1AF2497D413E}">
      <dgm:prSet/>
      <dgm:spPr/>
      <dgm:t>
        <a:bodyPr/>
        <a:lstStyle/>
        <a:p>
          <a:endParaRPr lang="en-CA"/>
        </a:p>
      </dgm:t>
    </dgm:pt>
    <dgm:pt modelId="{5F4E797C-104F-46A2-B31B-E51508BBAB3D}">
      <dgm:prSet phldrT="[Text]" custT="1"/>
      <dgm:spPr/>
      <dgm:t>
        <a:bodyPr/>
        <a:lstStyle/>
        <a:p>
          <a:r>
            <a: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&amp; Discussion</a:t>
          </a:r>
          <a:endParaRPr lang="en-CA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16EB6-4877-41C7-A0B5-D8FB271716C9}" type="parTrans" cxnId="{D0B9E20A-D065-4728-B79B-014D61008F52}">
      <dgm:prSet/>
      <dgm:spPr/>
      <dgm:t>
        <a:bodyPr/>
        <a:lstStyle/>
        <a:p>
          <a:endParaRPr lang="en-CA"/>
        </a:p>
      </dgm:t>
    </dgm:pt>
    <dgm:pt modelId="{BAB761BF-8447-4D81-9A26-A2447898C861}" type="sibTrans" cxnId="{D0B9E20A-D065-4728-B79B-014D61008F52}">
      <dgm:prSet/>
      <dgm:spPr/>
      <dgm:t>
        <a:bodyPr/>
        <a:lstStyle/>
        <a:p>
          <a:endParaRPr lang="en-CA"/>
        </a:p>
      </dgm:t>
    </dgm:pt>
    <dgm:pt modelId="{13D7FD08-8205-4FC4-9DB1-9333DE58BA04}">
      <dgm:prSet phldrT="[Text]" custT="1"/>
      <dgm:spPr/>
      <dgm:t>
        <a:bodyPr/>
        <a:lstStyle/>
        <a:p>
          <a:r>
            <a:rPr lang="en-CA" sz="12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Development of Options &amp; Framework</a:t>
          </a:r>
          <a:endParaRPr lang="en-CA" sz="12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5BB8B6-1CFF-4438-8B7D-396A3F4DA6C3}" type="parTrans" cxnId="{7117664A-97F4-4C58-8521-D101C566649F}">
      <dgm:prSet/>
      <dgm:spPr/>
      <dgm:t>
        <a:bodyPr/>
        <a:lstStyle/>
        <a:p>
          <a:endParaRPr lang="en-CA"/>
        </a:p>
      </dgm:t>
    </dgm:pt>
    <dgm:pt modelId="{34628B61-77C2-46E7-8C33-12309C70E209}" type="sibTrans" cxnId="{7117664A-97F4-4C58-8521-D101C566649F}">
      <dgm:prSet/>
      <dgm:spPr/>
      <dgm:t>
        <a:bodyPr/>
        <a:lstStyle/>
        <a:p>
          <a:endParaRPr lang="en-CA"/>
        </a:p>
      </dgm:t>
    </dgm:pt>
    <dgm:pt modelId="{1EC3D4F6-5538-4F34-8646-A0DDBCBF01C9}">
      <dgm:prSet phldrT="[Text]" custT="1"/>
      <dgm:spPr/>
      <dgm:t>
        <a:bodyPr/>
        <a:lstStyle/>
        <a:p>
          <a:r>
            <a:rPr lang="en-CA" sz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Preparation of  Framework and IDP</a:t>
          </a:r>
          <a:endParaRPr lang="en-CA" sz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1B36DC-E49E-4AF6-B398-589F3ABCFC50}" type="parTrans" cxnId="{B1BF3035-9514-4889-B87D-AE309D743516}">
      <dgm:prSet/>
      <dgm:spPr/>
      <dgm:t>
        <a:bodyPr/>
        <a:lstStyle/>
        <a:p>
          <a:endParaRPr lang="en-CA"/>
        </a:p>
      </dgm:t>
    </dgm:pt>
    <dgm:pt modelId="{B8D95D4E-1484-4700-9DF6-26950D427B49}" type="sibTrans" cxnId="{B1BF3035-9514-4889-B87D-AE309D743516}">
      <dgm:prSet/>
      <dgm:spPr/>
      <dgm:t>
        <a:bodyPr/>
        <a:lstStyle/>
        <a:p>
          <a:endParaRPr lang="en-CA"/>
        </a:p>
      </dgm:t>
    </dgm:pt>
    <dgm:pt modelId="{E8E0EFC4-16DF-42D7-8F93-9E26ACCC462C}">
      <dgm:prSet phldrT="[Text]" custT="1"/>
      <dgm:spPr/>
      <dgm:t>
        <a:bodyPr/>
        <a:lstStyle/>
        <a:p>
          <a:r>
            <a:rPr lang="en-C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 &amp; Revise Bylaws</a:t>
          </a:r>
          <a:endParaRPr lang="en-CA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FAFF59-C65A-432A-B781-D82B94C56F96}" type="parTrans" cxnId="{5AC7670B-9DD4-41CC-9AE9-14F60285321F}">
      <dgm:prSet/>
      <dgm:spPr/>
      <dgm:t>
        <a:bodyPr/>
        <a:lstStyle/>
        <a:p>
          <a:endParaRPr lang="en-CA"/>
        </a:p>
      </dgm:t>
    </dgm:pt>
    <dgm:pt modelId="{1491B998-4D6B-441E-A440-5C7FE32792C1}" type="sibTrans" cxnId="{5AC7670B-9DD4-41CC-9AE9-14F60285321F}">
      <dgm:prSet/>
      <dgm:spPr/>
      <dgm:t>
        <a:bodyPr/>
        <a:lstStyle/>
        <a:p>
          <a:endParaRPr lang="en-CA"/>
        </a:p>
      </dgm:t>
    </dgm:pt>
    <dgm:pt modelId="{3C966D3A-B7DE-40DB-828C-F73424F8CC31}">
      <dgm:prSet phldrT="[Text]" custT="1"/>
      <dgm:spPr/>
      <dgm:t>
        <a:bodyPr/>
        <a:lstStyle/>
        <a:p>
          <a:r>
            <a:rPr lang="en-CA" sz="125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</a:t>
          </a:r>
          <a:endParaRPr lang="en-CA" sz="125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BAB5130-F2C2-424B-89E8-2365C8646400}" type="parTrans" cxnId="{EE82B26E-B33F-4E81-9A72-C822DF0C12EE}">
      <dgm:prSet/>
      <dgm:spPr/>
      <dgm:t>
        <a:bodyPr/>
        <a:lstStyle/>
        <a:p>
          <a:endParaRPr lang="en-CA"/>
        </a:p>
      </dgm:t>
    </dgm:pt>
    <dgm:pt modelId="{18CB117F-07EA-42C5-8631-DA56757DFF2C}" type="sibTrans" cxnId="{EE82B26E-B33F-4E81-9A72-C822DF0C12EE}">
      <dgm:prSet/>
      <dgm:spPr/>
      <dgm:t>
        <a:bodyPr/>
        <a:lstStyle/>
        <a:p>
          <a:endParaRPr lang="en-CA"/>
        </a:p>
      </dgm:t>
    </dgm:pt>
    <dgm:pt modelId="{6D80E092-5803-4FD5-A3BE-E3BFE2B9B36B}" type="pres">
      <dgm:prSet presAssocID="{87A2C889-076C-4718-A5FC-71A52FB427F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5AD6BAC6-D967-4DF1-AA6D-FE90BDC5997D}" type="pres">
      <dgm:prSet presAssocID="{7D32CE21-2BA4-4922-90C6-42713B467351}" presName="firstNode" presStyleLbl="node1" presStyleIdx="0" presStyleCnt="7" custScaleX="161557" custScaleY="158442" custLinFactNeighborX="-7257" custLinFactNeighborY="528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F9BEA5-F894-4833-AD2F-9F6A0ACE599C}" type="pres">
      <dgm:prSet presAssocID="{EA8C187A-9413-4E45-901C-10C64E37801D}" presName="sibTrans" presStyleLbl="sibTrans2D1" presStyleIdx="0" presStyleCnt="6"/>
      <dgm:spPr/>
      <dgm:t>
        <a:bodyPr/>
        <a:lstStyle/>
        <a:p>
          <a:endParaRPr lang="en-CA"/>
        </a:p>
      </dgm:t>
    </dgm:pt>
    <dgm:pt modelId="{EBB59A3F-616D-4614-864F-8A478907A553}" type="pres">
      <dgm:prSet presAssocID="{CED52A12-0978-4BE6-BC18-E7187D455F86}" presName="middleNode" presStyleCnt="0"/>
      <dgm:spPr/>
    </dgm:pt>
    <dgm:pt modelId="{B08548E1-4A71-474B-80F1-0E301BAD370C}" type="pres">
      <dgm:prSet presAssocID="{CED52A12-0978-4BE6-BC18-E7187D455F86}" presName="padding" presStyleLbl="node1" presStyleIdx="0" presStyleCnt="7"/>
      <dgm:spPr/>
    </dgm:pt>
    <dgm:pt modelId="{4C920548-7575-4FDD-B68F-79348397EE48}" type="pres">
      <dgm:prSet presAssocID="{CED52A12-0978-4BE6-BC18-E7187D455F86}" presName="shape" presStyleLbl="node1" presStyleIdx="1" presStyleCnt="7" custScaleX="210525" custScaleY="197076" custLinFactNeighborX="15655" custLinFactNeighborY="569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46B6AC-8FDA-45C2-AAA7-BF23A24795F5}" type="pres">
      <dgm:prSet presAssocID="{6E645C9A-5045-4148-8912-F9584F60C6D9}" presName="sibTrans" presStyleLbl="sibTrans2D1" presStyleIdx="1" presStyleCnt="6"/>
      <dgm:spPr/>
      <dgm:t>
        <a:bodyPr/>
        <a:lstStyle/>
        <a:p>
          <a:endParaRPr lang="en-CA"/>
        </a:p>
      </dgm:t>
    </dgm:pt>
    <dgm:pt modelId="{09CB328E-A8F6-4857-9DE9-46CD1A8065AE}" type="pres">
      <dgm:prSet presAssocID="{5F4E797C-104F-46A2-B31B-E51508BBAB3D}" presName="middleNode" presStyleCnt="0"/>
      <dgm:spPr/>
    </dgm:pt>
    <dgm:pt modelId="{5C9E9B5A-1056-40CC-93B4-CC333BB0D124}" type="pres">
      <dgm:prSet presAssocID="{5F4E797C-104F-46A2-B31B-E51508BBAB3D}" presName="padding" presStyleLbl="node1" presStyleIdx="1" presStyleCnt="7"/>
      <dgm:spPr/>
    </dgm:pt>
    <dgm:pt modelId="{7425D91A-A3E1-45F5-B0C9-FFCACE28D535}" type="pres">
      <dgm:prSet presAssocID="{5F4E797C-104F-46A2-B31B-E51508BBAB3D}" presName="shape" presStyleLbl="node1" presStyleIdx="2" presStyleCnt="7" custScaleX="239979" custScaleY="241686" custLinFactNeighborX="21581" custLinFactNeighborY="4857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9D14ADF-33B4-4DC1-AFF9-551C09CE2488}" type="pres">
      <dgm:prSet presAssocID="{BAB761BF-8447-4D81-9A26-A2447898C861}" presName="sibTrans" presStyleLbl="sibTrans2D1" presStyleIdx="2" presStyleCnt="6"/>
      <dgm:spPr/>
      <dgm:t>
        <a:bodyPr/>
        <a:lstStyle/>
        <a:p>
          <a:endParaRPr lang="en-CA"/>
        </a:p>
      </dgm:t>
    </dgm:pt>
    <dgm:pt modelId="{4BC42E95-3FF0-49B3-A073-49A62B76B364}" type="pres">
      <dgm:prSet presAssocID="{13D7FD08-8205-4FC4-9DB1-9333DE58BA04}" presName="middleNode" presStyleCnt="0"/>
      <dgm:spPr/>
    </dgm:pt>
    <dgm:pt modelId="{75BD55D2-3728-4C8C-996E-4A716C293058}" type="pres">
      <dgm:prSet presAssocID="{13D7FD08-8205-4FC4-9DB1-9333DE58BA04}" presName="padding" presStyleLbl="node1" presStyleIdx="2" presStyleCnt="7"/>
      <dgm:spPr/>
    </dgm:pt>
    <dgm:pt modelId="{B36C36DB-1DB9-4884-B524-19CC214BBB3D}" type="pres">
      <dgm:prSet presAssocID="{13D7FD08-8205-4FC4-9DB1-9333DE58BA04}" presName="shape" presStyleLbl="node1" presStyleIdx="3" presStyleCnt="7" custScaleX="225571" custScaleY="203964" custLinFactNeighborX="58878" custLinFactNeighborY="3668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653D8E0-9204-428D-A1B5-84EE028B2657}" type="pres">
      <dgm:prSet presAssocID="{34628B61-77C2-46E7-8C33-12309C70E209}" presName="sibTrans" presStyleLbl="sibTrans2D1" presStyleIdx="3" presStyleCnt="6"/>
      <dgm:spPr/>
      <dgm:t>
        <a:bodyPr/>
        <a:lstStyle/>
        <a:p>
          <a:endParaRPr lang="en-CA"/>
        </a:p>
      </dgm:t>
    </dgm:pt>
    <dgm:pt modelId="{3E643F03-97C0-48AA-9414-84CB46D94623}" type="pres">
      <dgm:prSet presAssocID="{1EC3D4F6-5538-4F34-8646-A0DDBCBF01C9}" presName="middleNode" presStyleCnt="0"/>
      <dgm:spPr/>
    </dgm:pt>
    <dgm:pt modelId="{943485B1-B145-4AB4-A677-420ADE48CB77}" type="pres">
      <dgm:prSet presAssocID="{1EC3D4F6-5538-4F34-8646-A0DDBCBF01C9}" presName="padding" presStyleLbl="node1" presStyleIdx="3" presStyleCnt="7"/>
      <dgm:spPr/>
    </dgm:pt>
    <dgm:pt modelId="{3B8665B2-EA71-4DBD-972A-D452849C27DF}" type="pres">
      <dgm:prSet presAssocID="{1EC3D4F6-5538-4F34-8646-A0DDBCBF01C9}" presName="shape" presStyleLbl="node1" presStyleIdx="4" presStyleCnt="7" custScaleX="201581" custScaleY="186779" custLinFactNeighborX="34037" custLinFactNeighborY="-3522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7DFD41-B73E-4FDB-ABDB-A2CCFD2C769B}" type="pres">
      <dgm:prSet presAssocID="{B8D95D4E-1484-4700-9DF6-26950D427B49}" presName="sibTrans" presStyleLbl="sibTrans2D1" presStyleIdx="4" presStyleCnt="6"/>
      <dgm:spPr/>
      <dgm:t>
        <a:bodyPr/>
        <a:lstStyle/>
        <a:p>
          <a:endParaRPr lang="en-CA"/>
        </a:p>
      </dgm:t>
    </dgm:pt>
    <dgm:pt modelId="{942AF664-4ED5-4846-8329-130E2FD2E639}" type="pres">
      <dgm:prSet presAssocID="{E8E0EFC4-16DF-42D7-8F93-9E26ACCC462C}" presName="middleNode" presStyleCnt="0"/>
      <dgm:spPr/>
    </dgm:pt>
    <dgm:pt modelId="{7666B45A-0BAD-4580-81D3-8B6E94E3EA39}" type="pres">
      <dgm:prSet presAssocID="{E8E0EFC4-16DF-42D7-8F93-9E26ACCC462C}" presName="padding" presStyleLbl="node1" presStyleIdx="4" presStyleCnt="7"/>
      <dgm:spPr/>
    </dgm:pt>
    <dgm:pt modelId="{BEE96773-7550-4157-A1FA-C766FA22FEEA}" type="pres">
      <dgm:prSet presAssocID="{E8E0EFC4-16DF-42D7-8F93-9E26ACCC462C}" presName="shape" presStyleLbl="node1" presStyleIdx="5" presStyleCnt="7" custScaleX="211103" custScaleY="224195" custLinFactNeighborX="66874" custLinFactNeighborY="2338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CE6B0C-6C14-4C60-BB82-4531A4B1CD8B}" type="pres">
      <dgm:prSet presAssocID="{1491B998-4D6B-441E-A440-5C7FE32792C1}" presName="sibTrans" presStyleLbl="sibTrans2D1" presStyleIdx="5" presStyleCnt="6"/>
      <dgm:spPr/>
      <dgm:t>
        <a:bodyPr/>
        <a:lstStyle/>
        <a:p>
          <a:endParaRPr lang="en-CA"/>
        </a:p>
      </dgm:t>
    </dgm:pt>
    <dgm:pt modelId="{001DF690-8A55-4E67-B434-0351C702FC9D}" type="pres">
      <dgm:prSet presAssocID="{3C966D3A-B7DE-40DB-828C-F73424F8CC31}" presName="lastNode" presStyleLbl="node1" presStyleIdx="6" presStyleCnt="7" custScaleX="199889" custScaleY="193839" custLinFactNeighborX="10952" custLinFactNeighborY="-6857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D1F88E6-2C27-4D8F-8D5E-E5F2F555EEF1}" type="presOf" srcId="{13D7FD08-8205-4FC4-9DB1-9333DE58BA04}" destId="{B36C36DB-1DB9-4884-B524-19CC214BBB3D}" srcOrd="0" destOrd="0" presId="urn:microsoft.com/office/officeart/2005/8/layout/bProcess2"/>
    <dgm:cxn modelId="{3670AC4C-FE48-4106-8284-C84CB659B7B8}" type="presOf" srcId="{5F4E797C-104F-46A2-B31B-E51508BBAB3D}" destId="{7425D91A-A3E1-45F5-B0C9-FFCACE28D535}" srcOrd="0" destOrd="0" presId="urn:microsoft.com/office/officeart/2005/8/layout/bProcess2"/>
    <dgm:cxn modelId="{7117664A-97F4-4C58-8521-D101C566649F}" srcId="{87A2C889-076C-4718-A5FC-71A52FB427FA}" destId="{13D7FD08-8205-4FC4-9DB1-9333DE58BA04}" srcOrd="3" destOrd="0" parTransId="{895BB8B6-1CFF-4438-8B7D-396A3F4DA6C3}" sibTransId="{34628B61-77C2-46E7-8C33-12309C70E209}"/>
    <dgm:cxn modelId="{AEAF3FF4-3BE3-457D-A566-936881F5E722}" type="presOf" srcId="{BAB761BF-8447-4D81-9A26-A2447898C861}" destId="{89D14ADF-33B4-4DC1-AFF9-551C09CE2488}" srcOrd="0" destOrd="0" presId="urn:microsoft.com/office/officeart/2005/8/layout/bProcess2"/>
    <dgm:cxn modelId="{261EB6BB-E76F-4583-89B9-238FE7C16A0E}" type="presOf" srcId="{3C966D3A-B7DE-40DB-828C-F73424F8CC31}" destId="{001DF690-8A55-4E67-B434-0351C702FC9D}" srcOrd="0" destOrd="0" presId="urn:microsoft.com/office/officeart/2005/8/layout/bProcess2"/>
    <dgm:cxn modelId="{C4B88AC5-77D6-4173-BAAD-F81EB26E3ED6}" type="presOf" srcId="{1491B998-4D6B-441E-A440-5C7FE32792C1}" destId="{BFCE6B0C-6C14-4C60-BB82-4531A4B1CD8B}" srcOrd="0" destOrd="0" presId="urn:microsoft.com/office/officeart/2005/8/layout/bProcess2"/>
    <dgm:cxn modelId="{56A219D5-59C9-4661-8560-50B0A0DE68A4}" srcId="{87A2C889-076C-4718-A5FC-71A52FB427FA}" destId="{7D32CE21-2BA4-4922-90C6-42713B467351}" srcOrd="0" destOrd="0" parTransId="{804F7CB9-876A-4F66-B16B-F57271703E6B}" sibTransId="{EA8C187A-9413-4E45-901C-10C64E37801D}"/>
    <dgm:cxn modelId="{EE82B26E-B33F-4E81-9A72-C822DF0C12EE}" srcId="{87A2C889-076C-4718-A5FC-71A52FB427FA}" destId="{3C966D3A-B7DE-40DB-828C-F73424F8CC31}" srcOrd="6" destOrd="0" parTransId="{7BAB5130-F2C2-424B-89E8-2365C8646400}" sibTransId="{18CB117F-07EA-42C5-8631-DA56757DFF2C}"/>
    <dgm:cxn modelId="{B2F1D10F-FB88-446F-8AD8-792233AAD9E7}" type="presOf" srcId="{1EC3D4F6-5538-4F34-8646-A0DDBCBF01C9}" destId="{3B8665B2-EA71-4DBD-972A-D452849C27DF}" srcOrd="0" destOrd="0" presId="urn:microsoft.com/office/officeart/2005/8/layout/bProcess2"/>
    <dgm:cxn modelId="{0EC414B9-DE1B-4608-AA5F-B536DECF4807}" type="presOf" srcId="{B8D95D4E-1484-4700-9DF6-26950D427B49}" destId="{9B7DFD41-B73E-4FDB-ABDB-A2CCFD2C769B}" srcOrd="0" destOrd="0" presId="urn:microsoft.com/office/officeart/2005/8/layout/bProcess2"/>
    <dgm:cxn modelId="{5AC7670B-9DD4-41CC-9AE9-14F60285321F}" srcId="{87A2C889-076C-4718-A5FC-71A52FB427FA}" destId="{E8E0EFC4-16DF-42D7-8F93-9E26ACCC462C}" srcOrd="5" destOrd="0" parTransId="{ECFAFF59-C65A-432A-B781-D82B94C56F96}" sibTransId="{1491B998-4D6B-441E-A440-5C7FE32792C1}"/>
    <dgm:cxn modelId="{B1BF3035-9514-4889-B87D-AE309D743516}" srcId="{87A2C889-076C-4718-A5FC-71A52FB427FA}" destId="{1EC3D4F6-5538-4F34-8646-A0DDBCBF01C9}" srcOrd="4" destOrd="0" parTransId="{A21B36DC-E49E-4AF6-B398-589F3ABCFC50}" sibTransId="{B8D95D4E-1484-4700-9DF6-26950D427B49}"/>
    <dgm:cxn modelId="{BADBE387-2151-4084-9E59-703C6586D834}" type="presOf" srcId="{EA8C187A-9413-4E45-901C-10C64E37801D}" destId="{39F9BEA5-F894-4833-AD2F-9F6A0ACE599C}" srcOrd="0" destOrd="0" presId="urn:microsoft.com/office/officeart/2005/8/layout/bProcess2"/>
    <dgm:cxn modelId="{9D6D6FFE-AA06-4EFA-A74D-578F2163074E}" type="presOf" srcId="{CED52A12-0978-4BE6-BC18-E7187D455F86}" destId="{4C920548-7575-4FDD-B68F-79348397EE48}" srcOrd="0" destOrd="0" presId="urn:microsoft.com/office/officeart/2005/8/layout/bProcess2"/>
    <dgm:cxn modelId="{D2CDDBCC-7D0D-4FF5-9FBC-B199CB5905E4}" type="presOf" srcId="{7D32CE21-2BA4-4922-90C6-42713B467351}" destId="{5AD6BAC6-D967-4DF1-AA6D-FE90BDC5997D}" srcOrd="0" destOrd="0" presId="urn:microsoft.com/office/officeart/2005/8/layout/bProcess2"/>
    <dgm:cxn modelId="{D0B9E20A-D065-4728-B79B-014D61008F52}" srcId="{87A2C889-076C-4718-A5FC-71A52FB427FA}" destId="{5F4E797C-104F-46A2-B31B-E51508BBAB3D}" srcOrd="2" destOrd="0" parTransId="{A1D16EB6-4877-41C7-A0B5-D8FB271716C9}" sibTransId="{BAB761BF-8447-4D81-9A26-A2447898C861}"/>
    <dgm:cxn modelId="{1026762E-875F-4A4C-BF2F-5B5708B474C2}" type="presOf" srcId="{34628B61-77C2-46E7-8C33-12309C70E209}" destId="{B653D8E0-9204-428D-A1B5-84EE028B2657}" srcOrd="0" destOrd="0" presId="urn:microsoft.com/office/officeart/2005/8/layout/bProcess2"/>
    <dgm:cxn modelId="{BB77FD3A-1925-482D-B852-45F4705963CB}" type="presOf" srcId="{87A2C889-076C-4718-A5FC-71A52FB427FA}" destId="{6D80E092-5803-4FD5-A3BE-E3BFE2B9B36B}" srcOrd="0" destOrd="0" presId="urn:microsoft.com/office/officeart/2005/8/layout/bProcess2"/>
    <dgm:cxn modelId="{4904E7DF-49BB-4A01-A049-5F576AB3F1F6}" type="presOf" srcId="{E8E0EFC4-16DF-42D7-8F93-9E26ACCC462C}" destId="{BEE96773-7550-4157-A1FA-C766FA22FEEA}" srcOrd="0" destOrd="0" presId="urn:microsoft.com/office/officeart/2005/8/layout/bProcess2"/>
    <dgm:cxn modelId="{3075F400-EB50-4FF4-8B2D-54443F142764}" type="presOf" srcId="{6E645C9A-5045-4148-8912-F9584F60C6D9}" destId="{E746B6AC-8FDA-45C2-AAA7-BF23A24795F5}" srcOrd="0" destOrd="0" presId="urn:microsoft.com/office/officeart/2005/8/layout/bProcess2"/>
    <dgm:cxn modelId="{AAB04D8F-060B-48E4-9E8E-1AF2497D413E}" srcId="{87A2C889-076C-4718-A5FC-71A52FB427FA}" destId="{CED52A12-0978-4BE6-BC18-E7187D455F86}" srcOrd="1" destOrd="0" parTransId="{825716E2-B3EA-4F65-BB2A-7F4C0A75A447}" sibTransId="{6E645C9A-5045-4148-8912-F9584F60C6D9}"/>
    <dgm:cxn modelId="{E33C900C-AB65-4973-A600-CAC4C4494F9E}" type="presParOf" srcId="{6D80E092-5803-4FD5-A3BE-E3BFE2B9B36B}" destId="{5AD6BAC6-D967-4DF1-AA6D-FE90BDC5997D}" srcOrd="0" destOrd="0" presId="urn:microsoft.com/office/officeart/2005/8/layout/bProcess2"/>
    <dgm:cxn modelId="{BBA8FB75-CA84-4C49-A64A-B71F88A56CA4}" type="presParOf" srcId="{6D80E092-5803-4FD5-A3BE-E3BFE2B9B36B}" destId="{39F9BEA5-F894-4833-AD2F-9F6A0ACE599C}" srcOrd="1" destOrd="0" presId="urn:microsoft.com/office/officeart/2005/8/layout/bProcess2"/>
    <dgm:cxn modelId="{7DB9B33B-2907-4608-B117-F68064F9701C}" type="presParOf" srcId="{6D80E092-5803-4FD5-A3BE-E3BFE2B9B36B}" destId="{EBB59A3F-616D-4614-864F-8A478907A553}" srcOrd="2" destOrd="0" presId="urn:microsoft.com/office/officeart/2005/8/layout/bProcess2"/>
    <dgm:cxn modelId="{A4D1DD8C-6A4A-4E5A-BA9B-3F6F9146D4EA}" type="presParOf" srcId="{EBB59A3F-616D-4614-864F-8A478907A553}" destId="{B08548E1-4A71-474B-80F1-0E301BAD370C}" srcOrd="0" destOrd="0" presId="urn:microsoft.com/office/officeart/2005/8/layout/bProcess2"/>
    <dgm:cxn modelId="{85BCE36A-B5D0-4575-A3C5-D0827EA59917}" type="presParOf" srcId="{EBB59A3F-616D-4614-864F-8A478907A553}" destId="{4C920548-7575-4FDD-B68F-79348397EE48}" srcOrd="1" destOrd="0" presId="urn:microsoft.com/office/officeart/2005/8/layout/bProcess2"/>
    <dgm:cxn modelId="{ADF631AE-1BF5-4F96-8F5E-426B62F96701}" type="presParOf" srcId="{6D80E092-5803-4FD5-A3BE-E3BFE2B9B36B}" destId="{E746B6AC-8FDA-45C2-AAA7-BF23A24795F5}" srcOrd="3" destOrd="0" presId="urn:microsoft.com/office/officeart/2005/8/layout/bProcess2"/>
    <dgm:cxn modelId="{19113B4B-1078-4E0D-AEC0-C52EF8DFAC0D}" type="presParOf" srcId="{6D80E092-5803-4FD5-A3BE-E3BFE2B9B36B}" destId="{09CB328E-A8F6-4857-9DE9-46CD1A8065AE}" srcOrd="4" destOrd="0" presId="urn:microsoft.com/office/officeart/2005/8/layout/bProcess2"/>
    <dgm:cxn modelId="{78BEE68B-29B1-47DB-801E-A57994CDBC50}" type="presParOf" srcId="{09CB328E-A8F6-4857-9DE9-46CD1A8065AE}" destId="{5C9E9B5A-1056-40CC-93B4-CC333BB0D124}" srcOrd="0" destOrd="0" presId="urn:microsoft.com/office/officeart/2005/8/layout/bProcess2"/>
    <dgm:cxn modelId="{117029BC-FD1D-4ACF-BB81-F4A63A3326A4}" type="presParOf" srcId="{09CB328E-A8F6-4857-9DE9-46CD1A8065AE}" destId="{7425D91A-A3E1-45F5-B0C9-FFCACE28D535}" srcOrd="1" destOrd="0" presId="urn:microsoft.com/office/officeart/2005/8/layout/bProcess2"/>
    <dgm:cxn modelId="{1B4585A2-CA17-4859-9621-45627B9BDA68}" type="presParOf" srcId="{6D80E092-5803-4FD5-A3BE-E3BFE2B9B36B}" destId="{89D14ADF-33B4-4DC1-AFF9-551C09CE2488}" srcOrd="5" destOrd="0" presId="urn:microsoft.com/office/officeart/2005/8/layout/bProcess2"/>
    <dgm:cxn modelId="{5B334EDF-6636-4985-9629-AC28A57FFB75}" type="presParOf" srcId="{6D80E092-5803-4FD5-A3BE-E3BFE2B9B36B}" destId="{4BC42E95-3FF0-49B3-A073-49A62B76B364}" srcOrd="6" destOrd="0" presId="urn:microsoft.com/office/officeart/2005/8/layout/bProcess2"/>
    <dgm:cxn modelId="{3FFDEB7E-2C03-453F-87AD-05C5F195920D}" type="presParOf" srcId="{4BC42E95-3FF0-49B3-A073-49A62B76B364}" destId="{75BD55D2-3728-4C8C-996E-4A716C293058}" srcOrd="0" destOrd="0" presId="urn:microsoft.com/office/officeart/2005/8/layout/bProcess2"/>
    <dgm:cxn modelId="{D25AEA3F-C4AE-45E1-BD7D-D9DD7E9CF706}" type="presParOf" srcId="{4BC42E95-3FF0-49B3-A073-49A62B76B364}" destId="{B36C36DB-1DB9-4884-B524-19CC214BBB3D}" srcOrd="1" destOrd="0" presId="urn:microsoft.com/office/officeart/2005/8/layout/bProcess2"/>
    <dgm:cxn modelId="{87D407C1-AC25-4B52-B3DD-204038F6A18E}" type="presParOf" srcId="{6D80E092-5803-4FD5-A3BE-E3BFE2B9B36B}" destId="{B653D8E0-9204-428D-A1B5-84EE028B2657}" srcOrd="7" destOrd="0" presId="urn:microsoft.com/office/officeart/2005/8/layout/bProcess2"/>
    <dgm:cxn modelId="{4EF7BD17-915A-4831-A9DF-382B4121D060}" type="presParOf" srcId="{6D80E092-5803-4FD5-A3BE-E3BFE2B9B36B}" destId="{3E643F03-97C0-48AA-9414-84CB46D94623}" srcOrd="8" destOrd="0" presId="urn:microsoft.com/office/officeart/2005/8/layout/bProcess2"/>
    <dgm:cxn modelId="{ECA5A024-D66E-4371-89CF-151CE9E7552A}" type="presParOf" srcId="{3E643F03-97C0-48AA-9414-84CB46D94623}" destId="{943485B1-B145-4AB4-A677-420ADE48CB77}" srcOrd="0" destOrd="0" presId="urn:microsoft.com/office/officeart/2005/8/layout/bProcess2"/>
    <dgm:cxn modelId="{3FDF64B0-6977-484F-9C2E-5983EEBD1D0E}" type="presParOf" srcId="{3E643F03-97C0-48AA-9414-84CB46D94623}" destId="{3B8665B2-EA71-4DBD-972A-D452849C27DF}" srcOrd="1" destOrd="0" presId="urn:microsoft.com/office/officeart/2005/8/layout/bProcess2"/>
    <dgm:cxn modelId="{3D229CEE-0737-452E-8460-466F20EB5269}" type="presParOf" srcId="{6D80E092-5803-4FD5-A3BE-E3BFE2B9B36B}" destId="{9B7DFD41-B73E-4FDB-ABDB-A2CCFD2C769B}" srcOrd="9" destOrd="0" presId="urn:microsoft.com/office/officeart/2005/8/layout/bProcess2"/>
    <dgm:cxn modelId="{594F3429-B14E-4CA0-A7D0-64DA24D35D9F}" type="presParOf" srcId="{6D80E092-5803-4FD5-A3BE-E3BFE2B9B36B}" destId="{942AF664-4ED5-4846-8329-130E2FD2E639}" srcOrd="10" destOrd="0" presId="urn:microsoft.com/office/officeart/2005/8/layout/bProcess2"/>
    <dgm:cxn modelId="{7964954F-AE52-4390-BA47-5AB7A933FF1A}" type="presParOf" srcId="{942AF664-4ED5-4846-8329-130E2FD2E639}" destId="{7666B45A-0BAD-4580-81D3-8B6E94E3EA39}" srcOrd="0" destOrd="0" presId="urn:microsoft.com/office/officeart/2005/8/layout/bProcess2"/>
    <dgm:cxn modelId="{5A20BE81-9C1E-4F26-8654-B8FF3108E759}" type="presParOf" srcId="{942AF664-4ED5-4846-8329-130E2FD2E639}" destId="{BEE96773-7550-4157-A1FA-C766FA22FEEA}" srcOrd="1" destOrd="0" presId="urn:microsoft.com/office/officeart/2005/8/layout/bProcess2"/>
    <dgm:cxn modelId="{7BDD4E27-96B9-4978-A8EB-C6978D13D7CB}" type="presParOf" srcId="{6D80E092-5803-4FD5-A3BE-E3BFE2B9B36B}" destId="{BFCE6B0C-6C14-4C60-BB82-4531A4B1CD8B}" srcOrd="11" destOrd="0" presId="urn:microsoft.com/office/officeart/2005/8/layout/bProcess2"/>
    <dgm:cxn modelId="{ACA8778F-AFC5-43CE-B821-3BC205FAB520}" type="presParOf" srcId="{6D80E092-5803-4FD5-A3BE-E3BFE2B9B36B}" destId="{001DF690-8A55-4E67-B434-0351C702FC9D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16A72-B5AC-4F40-B463-66952714B10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95AEC85-4745-4C7C-A8FD-DED9C56A6032}">
      <dgm:prSet/>
      <dgm:spPr/>
      <dgm:t>
        <a:bodyPr/>
        <a:lstStyle/>
        <a:p>
          <a:endParaRPr lang="en-CA" dirty="0"/>
        </a:p>
      </dgm:t>
    </dgm:pt>
    <dgm:pt modelId="{4AF75E9B-5EA0-4F35-89DF-7E5D198548FC}" type="parTrans" cxnId="{8DBD928B-96AF-40FB-91A2-3FC9B9604705}">
      <dgm:prSet/>
      <dgm:spPr/>
      <dgm:t>
        <a:bodyPr/>
        <a:lstStyle/>
        <a:p>
          <a:endParaRPr lang="en-CA"/>
        </a:p>
      </dgm:t>
    </dgm:pt>
    <dgm:pt modelId="{214D352B-AD4E-4653-AA20-112AA45E8A2E}" type="sibTrans" cxnId="{8DBD928B-96AF-40FB-91A2-3FC9B9604705}">
      <dgm:prSet/>
      <dgm:spPr>
        <a:blipFill dpi="0" rotWithShape="1">
          <a:blip xmlns:r="http://schemas.openxmlformats.org/officeDocument/2006/relationships" r:embed="rId1"/>
          <a:srcRect/>
          <a:stretch>
            <a:fillRect l="-4104" t="-3032" r="-4104" b="-3032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CA"/>
        </a:p>
      </dgm:t>
    </dgm:pt>
    <dgm:pt modelId="{2B44C44F-844B-4682-A478-F584D61E7672}">
      <dgm:prSet phldrT="[Text]" phldr="1"/>
      <dgm:spPr/>
      <dgm:t>
        <a:bodyPr/>
        <a:lstStyle/>
        <a:p>
          <a:endParaRPr lang="en-CA" dirty="0"/>
        </a:p>
      </dgm:t>
    </dgm:pt>
    <dgm:pt modelId="{3BF5EC56-0CD8-4DEB-BCC2-60BE34C4062F}" type="parTrans" cxnId="{BA9A227C-22C7-4760-8D71-8F3CA6976748}">
      <dgm:prSet/>
      <dgm:spPr/>
      <dgm:t>
        <a:bodyPr/>
        <a:lstStyle/>
        <a:p>
          <a:endParaRPr lang="en-CA"/>
        </a:p>
      </dgm:t>
    </dgm:pt>
    <dgm:pt modelId="{C32960A2-15BD-4F5A-B82A-83A766ED0721}" type="sibTrans" cxnId="{BA9A227C-22C7-4760-8D71-8F3CA697674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CA"/>
        </a:p>
      </dgm:t>
    </dgm:pt>
    <dgm:pt modelId="{6285DF7C-307D-4EDD-9CB4-7ED883566669}">
      <dgm:prSet phldrT="[Text]" phldr="1"/>
      <dgm:spPr/>
      <dgm:t>
        <a:bodyPr/>
        <a:lstStyle/>
        <a:p>
          <a:endParaRPr lang="en-CA" dirty="0"/>
        </a:p>
      </dgm:t>
    </dgm:pt>
    <dgm:pt modelId="{F3728D06-FEAB-448B-B733-404911E977BA}" type="parTrans" cxnId="{C11AA077-B977-42AF-9E52-97E9A5F2D5EF}">
      <dgm:prSet/>
      <dgm:spPr/>
      <dgm:t>
        <a:bodyPr/>
        <a:lstStyle/>
        <a:p>
          <a:endParaRPr lang="en-CA"/>
        </a:p>
      </dgm:t>
    </dgm:pt>
    <dgm:pt modelId="{20EA7B23-7CE6-4B4F-9F85-CBEFC6E80CD2}" type="sibTrans" cxnId="{C11AA077-B977-42AF-9E52-97E9A5F2D5E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CA"/>
        </a:p>
      </dgm:t>
    </dgm:pt>
    <dgm:pt modelId="{2816C176-E97D-4C9C-BA6A-AAABE3EE3EC7}">
      <dgm:prSet phldrT="[Text]"/>
      <dgm:spPr/>
      <dgm:t>
        <a:bodyPr/>
        <a:lstStyle/>
        <a:p>
          <a:endParaRPr lang="en-CA" dirty="0"/>
        </a:p>
      </dgm:t>
    </dgm:pt>
    <dgm:pt modelId="{355E8C64-EA62-4696-A93B-CF30869BD1BC}" type="parTrans" cxnId="{3E3A72CB-52DC-438F-8003-92F8552A2572}">
      <dgm:prSet/>
      <dgm:spPr/>
      <dgm:t>
        <a:bodyPr/>
        <a:lstStyle/>
        <a:p>
          <a:endParaRPr lang="en-CA"/>
        </a:p>
      </dgm:t>
    </dgm:pt>
    <dgm:pt modelId="{DE8FEA2A-BC6A-4B96-B98C-D6E68CF40436}" type="sibTrans" cxnId="{3E3A72CB-52DC-438F-8003-92F8552A2572}">
      <dgm:prSet/>
      <dgm:spPr/>
      <dgm:t>
        <a:bodyPr/>
        <a:lstStyle/>
        <a:p>
          <a:endParaRPr lang="en-CA"/>
        </a:p>
      </dgm:t>
    </dgm:pt>
    <dgm:pt modelId="{B4282A4B-9FC6-4EE1-B545-672F3C251D4C}">
      <dgm:prSet phldrT="[Text]"/>
      <dgm:spPr/>
      <dgm:t>
        <a:bodyPr/>
        <a:lstStyle/>
        <a:p>
          <a:endParaRPr lang="en-CA" dirty="0"/>
        </a:p>
      </dgm:t>
    </dgm:pt>
    <dgm:pt modelId="{755B4B72-581E-46C7-9186-F86CB7C225D8}" type="parTrans" cxnId="{05064856-D1FF-47F2-AECE-76CD1D3FD439}">
      <dgm:prSet/>
      <dgm:spPr/>
      <dgm:t>
        <a:bodyPr/>
        <a:lstStyle/>
        <a:p>
          <a:endParaRPr lang="en-CA"/>
        </a:p>
      </dgm:t>
    </dgm:pt>
    <dgm:pt modelId="{860AAB83-F7BD-4B1F-8D6B-7E4A0D04C290}" type="sibTrans" cxnId="{05064856-D1FF-47F2-AECE-76CD1D3FD439}">
      <dgm:prSet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80C4A09F-45DE-4AFC-A50B-9B939687F744}">
      <dgm:prSet phldrT="[Text]"/>
      <dgm:spPr/>
      <dgm:t>
        <a:bodyPr/>
        <a:lstStyle/>
        <a:p>
          <a:endParaRPr lang="en-CA" dirty="0"/>
        </a:p>
      </dgm:t>
    </dgm:pt>
    <dgm:pt modelId="{F9C4BA47-4373-4B1C-B137-442C03CC1FE2}" type="sibTrans" cxnId="{582DE5E3-0AE3-400A-8285-B6765563101C}">
      <dgm:prSet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ED6DA8B8-9AF1-4C97-8C8C-428C09BB1810}" type="parTrans" cxnId="{582DE5E3-0AE3-400A-8285-B6765563101C}">
      <dgm:prSet/>
      <dgm:spPr/>
      <dgm:t>
        <a:bodyPr/>
        <a:lstStyle/>
        <a:p>
          <a:endParaRPr lang="en-CA"/>
        </a:p>
      </dgm:t>
    </dgm:pt>
    <dgm:pt modelId="{10205FD2-849B-4E2F-AFCB-0E7290FC6135}">
      <dgm:prSet phldrT="[Text]"/>
      <dgm:spPr/>
      <dgm:t>
        <a:bodyPr/>
        <a:lstStyle/>
        <a:p>
          <a:endParaRPr lang="en-CA" dirty="0"/>
        </a:p>
      </dgm:t>
    </dgm:pt>
    <dgm:pt modelId="{368A0FDF-36BE-4785-8752-CCBFD5713FA0}" type="parTrans" cxnId="{57BCF967-1B33-4873-B543-405D2352ECFB}">
      <dgm:prSet/>
      <dgm:spPr/>
      <dgm:t>
        <a:bodyPr/>
        <a:lstStyle/>
        <a:p>
          <a:endParaRPr lang="en-CA"/>
        </a:p>
      </dgm:t>
    </dgm:pt>
    <dgm:pt modelId="{45E5F59A-FED4-4A25-B761-B6E27B1E0B39}" type="sibTrans" cxnId="{57BCF967-1B33-4873-B543-405D2352ECFB}">
      <dgm:prSet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7E18D2A6-7C8A-4DBB-9A65-F548B4FDCA00}">
      <dgm:prSet phldrT="[Text]"/>
      <dgm:spPr/>
      <dgm:t>
        <a:bodyPr/>
        <a:lstStyle/>
        <a:p>
          <a:endParaRPr lang="en-CA" dirty="0"/>
        </a:p>
      </dgm:t>
    </dgm:pt>
    <dgm:pt modelId="{43D9352B-DFD0-4275-A280-5D796F80BD91}" type="sibTrans" cxnId="{FB14ADD0-D123-4E12-976D-3E53E88623DC}">
      <dgm:prSet/>
      <dgm:spPr>
        <a:blipFill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834A7342-4B6D-4E7F-B4EE-F9752E66CC4A}" type="parTrans" cxnId="{FB14ADD0-D123-4E12-976D-3E53E88623DC}">
      <dgm:prSet/>
      <dgm:spPr/>
      <dgm:t>
        <a:bodyPr/>
        <a:lstStyle/>
        <a:p>
          <a:endParaRPr lang="en-CA"/>
        </a:p>
      </dgm:t>
    </dgm:pt>
    <dgm:pt modelId="{25470DDA-E6F4-4F63-83F7-C0C6BBC793E9}" type="pres">
      <dgm:prSet presAssocID="{47116A72-B5AC-4F40-B463-66952714B1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1DB14ACD-6573-49CF-B8F6-257E0EE4EA6E}" type="pres">
      <dgm:prSet presAssocID="{47116A72-B5AC-4F40-B463-66952714B106}" presName="Name1" presStyleCnt="0"/>
      <dgm:spPr/>
    </dgm:pt>
    <dgm:pt modelId="{E4161536-86C5-45EF-9BBC-29D2390AA1C4}" type="pres">
      <dgm:prSet presAssocID="{214D352B-AD4E-4653-AA20-112AA45E8A2E}" presName="picture_1" presStyleCnt="0"/>
      <dgm:spPr/>
    </dgm:pt>
    <dgm:pt modelId="{117DABC4-1EFF-4664-850B-EF4324D2A6E4}" type="pres">
      <dgm:prSet presAssocID="{214D352B-AD4E-4653-AA20-112AA45E8A2E}" presName="pictureRepeatNode" presStyleLbl="alignImgPlace1" presStyleIdx="0" presStyleCnt="7"/>
      <dgm:spPr/>
      <dgm:t>
        <a:bodyPr/>
        <a:lstStyle/>
        <a:p>
          <a:endParaRPr lang="en-CA"/>
        </a:p>
      </dgm:t>
    </dgm:pt>
    <dgm:pt modelId="{4CCC1986-E786-4DC8-A38F-80B41C58DEEB}" type="pres">
      <dgm:prSet presAssocID="{D95AEC85-4745-4C7C-A8FD-DED9C56A6032}" presName="text_1" presStyleLbl="node1" presStyleIdx="0" presStyleCnt="0" custLinFactNeighborX="3058" custLinFactNeighborY="9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E43A01-7785-4FA1-A784-F619290009B7}" type="pres">
      <dgm:prSet presAssocID="{C32960A2-15BD-4F5A-B82A-83A766ED0721}" presName="picture_2" presStyleCnt="0"/>
      <dgm:spPr/>
    </dgm:pt>
    <dgm:pt modelId="{3F97111C-23EF-4A0F-995F-7893D49B49B8}" type="pres">
      <dgm:prSet presAssocID="{C32960A2-15BD-4F5A-B82A-83A766ED0721}" presName="pictureRepeatNode" presStyleLbl="alignImgPlace1" presStyleIdx="1" presStyleCnt="7" custScaleX="170220" custScaleY="175171" custLinFactNeighborX="18305" custLinFactNeighborY="-49457"/>
      <dgm:spPr/>
      <dgm:t>
        <a:bodyPr/>
        <a:lstStyle/>
        <a:p>
          <a:endParaRPr lang="en-CA"/>
        </a:p>
      </dgm:t>
    </dgm:pt>
    <dgm:pt modelId="{267F10D8-4561-4815-8D4F-C15FADCD5045}" type="pres">
      <dgm:prSet presAssocID="{2B44C44F-844B-4682-A478-F584D61E7672}" presName="line_2" presStyleLbl="parChTrans1D1" presStyleIdx="0" presStyleCnt="6" custLinFactY="-200000" custLinFactNeighborX="-3552" custLinFactNeighborY="-218575"/>
      <dgm:spPr/>
    </dgm:pt>
    <dgm:pt modelId="{E78E3C9D-2E78-4B59-9C19-440D44C7ACC4}" type="pres">
      <dgm:prSet presAssocID="{2B44C44F-844B-4682-A478-F584D61E7672}" presName="textparent_2" presStyleLbl="node1" presStyleIdx="0" presStyleCnt="0"/>
      <dgm:spPr/>
    </dgm:pt>
    <dgm:pt modelId="{3A877D1C-6E69-4430-88D4-BB65114E13EF}" type="pres">
      <dgm:prSet presAssocID="{2B44C44F-844B-4682-A478-F584D61E7672}" presName="text_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9B7D8B-A9C2-40BD-9B98-07D1C9E8320B}" type="pres">
      <dgm:prSet presAssocID="{45E5F59A-FED4-4A25-B761-B6E27B1E0B39}" presName="picture_3" presStyleCnt="0"/>
      <dgm:spPr/>
    </dgm:pt>
    <dgm:pt modelId="{323820A2-4D7C-40F7-B27F-8FE5982324E5}" type="pres">
      <dgm:prSet presAssocID="{45E5F59A-FED4-4A25-B761-B6E27B1E0B39}" presName="pictureRepeatNode" presStyleLbl="alignImgPlace1" presStyleIdx="2" presStyleCnt="7" custScaleX="176015" custScaleY="175707" custLinFactNeighborX="47437" custLinFactNeighborY="-7658"/>
      <dgm:spPr/>
      <dgm:t>
        <a:bodyPr/>
        <a:lstStyle/>
        <a:p>
          <a:endParaRPr lang="en-CA"/>
        </a:p>
      </dgm:t>
    </dgm:pt>
    <dgm:pt modelId="{12B711A2-0E91-400E-9ACE-4D770652048D}" type="pres">
      <dgm:prSet presAssocID="{10205FD2-849B-4E2F-AFCB-0E7290FC6135}" presName="line_3" presStyleLbl="parChTrans1D1" presStyleIdx="1" presStyleCnt="6" custLinFactY="-137125" custLinFactNeighborX="-1201" custLinFactNeighborY="-200000"/>
      <dgm:spPr/>
    </dgm:pt>
    <dgm:pt modelId="{4DCD1AF0-1006-46E5-BE28-BD60233032C8}" type="pres">
      <dgm:prSet presAssocID="{10205FD2-849B-4E2F-AFCB-0E7290FC6135}" presName="textparent_3" presStyleLbl="node1" presStyleIdx="0" presStyleCnt="0"/>
      <dgm:spPr/>
    </dgm:pt>
    <dgm:pt modelId="{CD2933A4-5C1A-4814-A6AC-DCE03DA19C5B}" type="pres">
      <dgm:prSet presAssocID="{10205FD2-849B-4E2F-AFCB-0E7290FC6135}" presName="text_3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2E4AF6B-8DA9-40CC-9CF4-6FAE00DDDB6D}" type="pres">
      <dgm:prSet presAssocID="{20EA7B23-7CE6-4B4F-9F85-CBEFC6E80CD2}" presName="picture_4" presStyleCnt="0"/>
      <dgm:spPr/>
    </dgm:pt>
    <dgm:pt modelId="{69EEA3C7-D449-4270-A97C-018FB5BDA1A5}" type="pres">
      <dgm:prSet presAssocID="{20EA7B23-7CE6-4B4F-9F85-CBEFC6E80CD2}" presName="pictureRepeatNode" presStyleLbl="alignImgPlace1" presStyleIdx="3" presStyleCnt="7" custScaleX="156869" custScaleY="155723" custLinFactNeighborX="1582" custLinFactNeighborY="-21877"/>
      <dgm:spPr/>
      <dgm:t>
        <a:bodyPr/>
        <a:lstStyle/>
        <a:p>
          <a:endParaRPr lang="en-CA"/>
        </a:p>
      </dgm:t>
    </dgm:pt>
    <dgm:pt modelId="{6168D05D-A1B4-4BCC-BC37-F4F61309086A}" type="pres">
      <dgm:prSet presAssocID="{6285DF7C-307D-4EDD-9CB4-7ED883566669}" presName="line_4" presStyleLbl="parChTrans1D1" presStyleIdx="2" presStyleCnt="6"/>
      <dgm:spPr/>
    </dgm:pt>
    <dgm:pt modelId="{E6CF8072-1CA6-4CE1-8E8D-518ED917BF8D}" type="pres">
      <dgm:prSet presAssocID="{6285DF7C-307D-4EDD-9CB4-7ED883566669}" presName="textparent_4" presStyleLbl="node1" presStyleIdx="0" presStyleCnt="0"/>
      <dgm:spPr/>
    </dgm:pt>
    <dgm:pt modelId="{167377B1-8645-4A68-A590-B32961B834E1}" type="pres">
      <dgm:prSet presAssocID="{6285DF7C-307D-4EDD-9CB4-7ED883566669}" presName="text_4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A243844-6A33-4F15-B822-83DC479B0B61}" type="pres">
      <dgm:prSet presAssocID="{860AAB83-F7BD-4B1F-8D6B-7E4A0D04C290}" presName="picture_5" presStyleCnt="0"/>
      <dgm:spPr/>
    </dgm:pt>
    <dgm:pt modelId="{26ABC403-5814-4526-87CA-35A3CECF477E}" type="pres">
      <dgm:prSet presAssocID="{860AAB83-F7BD-4B1F-8D6B-7E4A0D04C290}" presName="pictureRepeatNode" presStyleLbl="alignImgPlace1" presStyleIdx="4" presStyleCnt="7" custScaleX="189169" custScaleY="175792"/>
      <dgm:spPr/>
      <dgm:t>
        <a:bodyPr/>
        <a:lstStyle/>
        <a:p>
          <a:endParaRPr lang="en-CA"/>
        </a:p>
      </dgm:t>
    </dgm:pt>
    <dgm:pt modelId="{A83ADAA7-AE73-49D8-BF56-D11804F99E08}" type="pres">
      <dgm:prSet presAssocID="{B4282A4B-9FC6-4EE1-B545-672F3C251D4C}" presName="line_5" presStyleLbl="parChTrans1D1" presStyleIdx="3" presStyleCnt="6" custLinFactY="100000" custLinFactNeighborX="-1323" custLinFactNeighborY="128444"/>
      <dgm:spPr/>
    </dgm:pt>
    <dgm:pt modelId="{6CAC19C4-7E1A-485D-A563-6484D58E1202}" type="pres">
      <dgm:prSet presAssocID="{B4282A4B-9FC6-4EE1-B545-672F3C251D4C}" presName="textparent_5" presStyleLbl="node1" presStyleIdx="0" presStyleCnt="0"/>
      <dgm:spPr/>
    </dgm:pt>
    <dgm:pt modelId="{B59D6848-19A5-4C8B-81AB-EB15237B4AFB}" type="pres">
      <dgm:prSet presAssocID="{B4282A4B-9FC6-4EE1-B545-672F3C251D4C}" presName="text_5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74B49D-B3BB-4056-BDB3-3B3EC9A63D41}" type="pres">
      <dgm:prSet presAssocID="{F9C4BA47-4373-4B1C-B137-442C03CC1FE2}" presName="picture_6" presStyleCnt="0"/>
      <dgm:spPr/>
    </dgm:pt>
    <dgm:pt modelId="{B16CFBD2-3C77-4867-A897-3CEFBF99F1FB}" type="pres">
      <dgm:prSet presAssocID="{F9C4BA47-4373-4B1C-B137-442C03CC1FE2}" presName="pictureRepeatNode" presStyleLbl="alignImgPlace1" presStyleIdx="5" presStyleCnt="7" custScaleX="168488" custScaleY="167042"/>
      <dgm:spPr/>
      <dgm:t>
        <a:bodyPr/>
        <a:lstStyle/>
        <a:p>
          <a:endParaRPr lang="en-CA"/>
        </a:p>
      </dgm:t>
    </dgm:pt>
    <dgm:pt modelId="{A8C6E6DE-7282-4746-876E-320F7ED3B5DF}" type="pres">
      <dgm:prSet presAssocID="{80C4A09F-45DE-4AFC-A50B-9B939687F744}" presName="line_6" presStyleLbl="parChTrans1D1" presStyleIdx="4" presStyleCnt="6" custLinFactY="167211" custLinFactNeighborX="-3679" custLinFactNeighborY="200000"/>
      <dgm:spPr/>
    </dgm:pt>
    <dgm:pt modelId="{F6B685D5-F07F-441F-A558-AE899CE5F114}" type="pres">
      <dgm:prSet presAssocID="{80C4A09F-45DE-4AFC-A50B-9B939687F744}" presName="textparent_6" presStyleLbl="node1" presStyleIdx="0" presStyleCnt="0"/>
      <dgm:spPr/>
    </dgm:pt>
    <dgm:pt modelId="{EC7D567F-E713-447F-AA6C-1FCB9ADBCCEC}" type="pres">
      <dgm:prSet presAssocID="{80C4A09F-45DE-4AFC-A50B-9B939687F744}" presName="text_6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49472F-0CD5-4D91-8D31-4E1F3945DA6C}" type="pres">
      <dgm:prSet presAssocID="{43D9352B-DFD0-4275-A280-5D796F80BD91}" presName="picture_7" presStyleCnt="0"/>
      <dgm:spPr/>
    </dgm:pt>
    <dgm:pt modelId="{0AE2F0E1-5B0B-4328-B78C-DB423DE5CF46}" type="pres">
      <dgm:prSet presAssocID="{43D9352B-DFD0-4275-A280-5D796F80BD91}" presName="pictureRepeatNode" presStyleLbl="alignImgPlace1" presStyleIdx="6" presStyleCnt="7" custScaleX="185729" custScaleY="185728" custLinFactNeighborX="8004" custLinFactNeighborY="32188"/>
      <dgm:spPr/>
      <dgm:t>
        <a:bodyPr/>
        <a:lstStyle/>
        <a:p>
          <a:endParaRPr lang="en-CA"/>
        </a:p>
      </dgm:t>
    </dgm:pt>
    <dgm:pt modelId="{4DBD483F-5A70-452B-A63F-60D480368810}" type="pres">
      <dgm:prSet presAssocID="{7E18D2A6-7C8A-4DBB-9A65-F548B4FDCA00}" presName="line_7" presStyleLbl="parChTrans1D1" presStyleIdx="5" presStyleCnt="6" custLinFactY="200000" custLinFactNeighborX="641" custLinFactNeighborY="273092"/>
      <dgm:spPr/>
    </dgm:pt>
    <dgm:pt modelId="{AAABEF11-DB63-45B5-8222-D96BDA28289A}" type="pres">
      <dgm:prSet presAssocID="{7E18D2A6-7C8A-4DBB-9A65-F548B4FDCA00}" presName="textparent_7" presStyleLbl="node1" presStyleIdx="0" presStyleCnt="0"/>
      <dgm:spPr/>
    </dgm:pt>
    <dgm:pt modelId="{447CB5D1-A14C-4546-8A86-B179ABA0109D}" type="pres">
      <dgm:prSet presAssocID="{7E18D2A6-7C8A-4DBB-9A65-F548B4FDCA00}" presName="text_7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5064856-D1FF-47F2-AECE-76CD1D3FD439}" srcId="{47116A72-B5AC-4F40-B463-66952714B106}" destId="{B4282A4B-9FC6-4EE1-B545-672F3C251D4C}" srcOrd="4" destOrd="0" parTransId="{755B4B72-581E-46C7-9186-F86CB7C225D8}" sibTransId="{860AAB83-F7BD-4B1F-8D6B-7E4A0D04C290}"/>
    <dgm:cxn modelId="{582DE5E3-0AE3-400A-8285-B6765563101C}" srcId="{47116A72-B5AC-4F40-B463-66952714B106}" destId="{80C4A09F-45DE-4AFC-A50B-9B939687F744}" srcOrd="5" destOrd="0" parTransId="{ED6DA8B8-9AF1-4C97-8C8C-428C09BB1810}" sibTransId="{F9C4BA47-4373-4B1C-B137-442C03CC1FE2}"/>
    <dgm:cxn modelId="{EBC6C05A-29FC-4CB9-92C3-D9F223AA910D}" type="presOf" srcId="{10205FD2-849B-4E2F-AFCB-0E7290FC6135}" destId="{CD2933A4-5C1A-4814-A6AC-DCE03DA19C5B}" srcOrd="0" destOrd="0" presId="urn:microsoft.com/office/officeart/2008/layout/CircularPictureCallout"/>
    <dgm:cxn modelId="{92CEA8D4-A6EC-4E30-9A35-CECEDE8DDAE4}" type="presOf" srcId="{D95AEC85-4745-4C7C-A8FD-DED9C56A6032}" destId="{4CCC1986-E786-4DC8-A38F-80B41C58DEEB}" srcOrd="0" destOrd="0" presId="urn:microsoft.com/office/officeart/2008/layout/CircularPictureCallout"/>
    <dgm:cxn modelId="{EC5D4554-11EC-4A69-A6C3-DB97EBDB0F5B}" type="presOf" srcId="{214D352B-AD4E-4653-AA20-112AA45E8A2E}" destId="{117DABC4-1EFF-4664-850B-EF4324D2A6E4}" srcOrd="0" destOrd="0" presId="urn:microsoft.com/office/officeart/2008/layout/CircularPictureCallout"/>
    <dgm:cxn modelId="{9570C93A-5C91-43BB-9A4B-641A193D2F72}" type="presOf" srcId="{6285DF7C-307D-4EDD-9CB4-7ED883566669}" destId="{167377B1-8645-4A68-A590-B32961B834E1}" srcOrd="0" destOrd="0" presId="urn:microsoft.com/office/officeart/2008/layout/CircularPictureCallout"/>
    <dgm:cxn modelId="{3CC9313B-FDD0-4B91-A9A5-8611FB8D6605}" type="presOf" srcId="{C32960A2-15BD-4F5A-B82A-83A766ED0721}" destId="{3F97111C-23EF-4A0F-995F-7893D49B49B8}" srcOrd="0" destOrd="0" presId="urn:microsoft.com/office/officeart/2008/layout/CircularPictureCallout"/>
    <dgm:cxn modelId="{EEC605E0-375A-4C2D-8F20-EE801B4EFAA0}" type="presOf" srcId="{860AAB83-F7BD-4B1F-8D6B-7E4A0D04C290}" destId="{26ABC403-5814-4526-87CA-35A3CECF477E}" srcOrd="0" destOrd="0" presId="urn:microsoft.com/office/officeart/2008/layout/CircularPictureCallout"/>
    <dgm:cxn modelId="{919F01C8-EFF4-42C6-90EA-6D0279F102B9}" type="presOf" srcId="{47116A72-B5AC-4F40-B463-66952714B106}" destId="{25470DDA-E6F4-4F63-83F7-C0C6BBC793E9}" srcOrd="0" destOrd="0" presId="urn:microsoft.com/office/officeart/2008/layout/CircularPictureCallout"/>
    <dgm:cxn modelId="{0F875FE0-AA22-4E1C-8085-B4ACAC0803ED}" type="presOf" srcId="{80C4A09F-45DE-4AFC-A50B-9B939687F744}" destId="{EC7D567F-E713-447F-AA6C-1FCB9ADBCCEC}" srcOrd="0" destOrd="0" presId="urn:microsoft.com/office/officeart/2008/layout/CircularPictureCallout"/>
    <dgm:cxn modelId="{3E3A72CB-52DC-438F-8003-92F8552A2572}" srcId="{47116A72-B5AC-4F40-B463-66952714B106}" destId="{2816C176-E97D-4C9C-BA6A-AAABE3EE3EC7}" srcOrd="7" destOrd="0" parTransId="{355E8C64-EA62-4696-A93B-CF30869BD1BC}" sibTransId="{DE8FEA2A-BC6A-4B96-B98C-D6E68CF40436}"/>
    <dgm:cxn modelId="{E3427D62-4FEA-4887-8F75-E8C393644D9B}" type="presOf" srcId="{43D9352B-DFD0-4275-A280-5D796F80BD91}" destId="{0AE2F0E1-5B0B-4328-B78C-DB423DE5CF46}" srcOrd="0" destOrd="0" presId="urn:microsoft.com/office/officeart/2008/layout/CircularPictureCallout"/>
    <dgm:cxn modelId="{068D408E-3146-4083-A0E3-23EDA90666C1}" type="presOf" srcId="{45E5F59A-FED4-4A25-B761-B6E27B1E0B39}" destId="{323820A2-4D7C-40F7-B27F-8FE5982324E5}" srcOrd="0" destOrd="0" presId="urn:microsoft.com/office/officeart/2008/layout/CircularPictureCallout"/>
    <dgm:cxn modelId="{8DBD928B-96AF-40FB-91A2-3FC9B9604705}" srcId="{47116A72-B5AC-4F40-B463-66952714B106}" destId="{D95AEC85-4745-4C7C-A8FD-DED9C56A6032}" srcOrd="0" destOrd="0" parTransId="{4AF75E9B-5EA0-4F35-89DF-7E5D198548FC}" sibTransId="{214D352B-AD4E-4653-AA20-112AA45E8A2E}"/>
    <dgm:cxn modelId="{EFDDA3C0-EB73-4921-8D89-7156CD815E41}" type="presOf" srcId="{F9C4BA47-4373-4B1C-B137-442C03CC1FE2}" destId="{B16CFBD2-3C77-4867-A897-3CEFBF99F1FB}" srcOrd="0" destOrd="0" presId="urn:microsoft.com/office/officeart/2008/layout/CircularPictureCallout"/>
    <dgm:cxn modelId="{06D23295-F541-4CED-A85A-2FD9CCEB695F}" type="presOf" srcId="{2B44C44F-844B-4682-A478-F584D61E7672}" destId="{3A877D1C-6E69-4430-88D4-BB65114E13EF}" srcOrd="0" destOrd="0" presId="urn:microsoft.com/office/officeart/2008/layout/CircularPictureCallout"/>
    <dgm:cxn modelId="{50184563-53A0-4FE0-9776-07DFAFB2826E}" type="presOf" srcId="{20EA7B23-7CE6-4B4F-9F85-CBEFC6E80CD2}" destId="{69EEA3C7-D449-4270-A97C-018FB5BDA1A5}" srcOrd="0" destOrd="0" presId="urn:microsoft.com/office/officeart/2008/layout/CircularPictureCallout"/>
    <dgm:cxn modelId="{5A48DADB-7C55-4537-AA86-FCFB31C988E9}" type="presOf" srcId="{B4282A4B-9FC6-4EE1-B545-672F3C251D4C}" destId="{B59D6848-19A5-4C8B-81AB-EB15237B4AFB}" srcOrd="0" destOrd="0" presId="urn:microsoft.com/office/officeart/2008/layout/CircularPictureCallout"/>
    <dgm:cxn modelId="{FB14ADD0-D123-4E12-976D-3E53E88623DC}" srcId="{47116A72-B5AC-4F40-B463-66952714B106}" destId="{7E18D2A6-7C8A-4DBB-9A65-F548B4FDCA00}" srcOrd="6" destOrd="0" parTransId="{834A7342-4B6D-4E7F-B4EE-F9752E66CC4A}" sibTransId="{43D9352B-DFD0-4275-A280-5D796F80BD91}"/>
    <dgm:cxn modelId="{BA9A227C-22C7-4760-8D71-8F3CA6976748}" srcId="{47116A72-B5AC-4F40-B463-66952714B106}" destId="{2B44C44F-844B-4682-A478-F584D61E7672}" srcOrd="1" destOrd="0" parTransId="{3BF5EC56-0CD8-4DEB-BCC2-60BE34C4062F}" sibTransId="{C32960A2-15BD-4F5A-B82A-83A766ED0721}"/>
    <dgm:cxn modelId="{57BCF967-1B33-4873-B543-405D2352ECFB}" srcId="{47116A72-B5AC-4F40-B463-66952714B106}" destId="{10205FD2-849B-4E2F-AFCB-0E7290FC6135}" srcOrd="2" destOrd="0" parTransId="{368A0FDF-36BE-4785-8752-CCBFD5713FA0}" sibTransId="{45E5F59A-FED4-4A25-B761-B6E27B1E0B39}"/>
    <dgm:cxn modelId="{C11AA077-B977-42AF-9E52-97E9A5F2D5EF}" srcId="{47116A72-B5AC-4F40-B463-66952714B106}" destId="{6285DF7C-307D-4EDD-9CB4-7ED883566669}" srcOrd="3" destOrd="0" parTransId="{F3728D06-FEAB-448B-B733-404911E977BA}" sibTransId="{20EA7B23-7CE6-4B4F-9F85-CBEFC6E80CD2}"/>
    <dgm:cxn modelId="{59C78D89-BE3B-4C62-91AC-34F31C3DC5B3}" type="presOf" srcId="{7E18D2A6-7C8A-4DBB-9A65-F548B4FDCA00}" destId="{447CB5D1-A14C-4546-8A86-B179ABA0109D}" srcOrd="0" destOrd="0" presId="urn:microsoft.com/office/officeart/2008/layout/CircularPictureCallout"/>
    <dgm:cxn modelId="{135384F3-485F-4F0A-9579-329B83A82B22}" type="presParOf" srcId="{25470DDA-E6F4-4F63-83F7-C0C6BBC793E9}" destId="{1DB14ACD-6573-49CF-B8F6-257E0EE4EA6E}" srcOrd="0" destOrd="0" presId="urn:microsoft.com/office/officeart/2008/layout/CircularPictureCallout"/>
    <dgm:cxn modelId="{264C5FDF-0783-44BB-8CC2-44384BD09D06}" type="presParOf" srcId="{1DB14ACD-6573-49CF-B8F6-257E0EE4EA6E}" destId="{E4161536-86C5-45EF-9BBC-29D2390AA1C4}" srcOrd="0" destOrd="0" presId="urn:microsoft.com/office/officeart/2008/layout/CircularPictureCallout"/>
    <dgm:cxn modelId="{C3466800-C6AF-4A80-8EFC-5C6315C76FE3}" type="presParOf" srcId="{E4161536-86C5-45EF-9BBC-29D2390AA1C4}" destId="{117DABC4-1EFF-4664-850B-EF4324D2A6E4}" srcOrd="0" destOrd="0" presId="urn:microsoft.com/office/officeart/2008/layout/CircularPictureCallout"/>
    <dgm:cxn modelId="{CF14E3C3-8F53-441D-B101-EAEEFB547434}" type="presParOf" srcId="{1DB14ACD-6573-49CF-B8F6-257E0EE4EA6E}" destId="{4CCC1986-E786-4DC8-A38F-80B41C58DEEB}" srcOrd="1" destOrd="0" presId="urn:microsoft.com/office/officeart/2008/layout/CircularPictureCallout"/>
    <dgm:cxn modelId="{A88AED3F-F3EA-4BB1-B56B-2B5177E0E2D0}" type="presParOf" srcId="{1DB14ACD-6573-49CF-B8F6-257E0EE4EA6E}" destId="{75E43A01-7785-4FA1-A784-F619290009B7}" srcOrd="2" destOrd="0" presId="urn:microsoft.com/office/officeart/2008/layout/CircularPictureCallout"/>
    <dgm:cxn modelId="{40E23ED1-6C65-41CA-9F43-ED67BBEDD4A8}" type="presParOf" srcId="{75E43A01-7785-4FA1-A784-F619290009B7}" destId="{3F97111C-23EF-4A0F-995F-7893D49B49B8}" srcOrd="0" destOrd="0" presId="urn:microsoft.com/office/officeart/2008/layout/CircularPictureCallout"/>
    <dgm:cxn modelId="{79A05BBA-4BB6-448C-BEB8-960BA13D4C3F}" type="presParOf" srcId="{1DB14ACD-6573-49CF-B8F6-257E0EE4EA6E}" destId="{267F10D8-4561-4815-8D4F-C15FADCD5045}" srcOrd="3" destOrd="0" presId="urn:microsoft.com/office/officeart/2008/layout/CircularPictureCallout"/>
    <dgm:cxn modelId="{AA6EEBE3-1E87-43B4-8B3E-7A39249B828C}" type="presParOf" srcId="{1DB14ACD-6573-49CF-B8F6-257E0EE4EA6E}" destId="{E78E3C9D-2E78-4B59-9C19-440D44C7ACC4}" srcOrd="4" destOrd="0" presId="urn:microsoft.com/office/officeart/2008/layout/CircularPictureCallout"/>
    <dgm:cxn modelId="{0B211BAD-F71C-45FB-B63C-6CD9159BCAAF}" type="presParOf" srcId="{E78E3C9D-2E78-4B59-9C19-440D44C7ACC4}" destId="{3A877D1C-6E69-4430-88D4-BB65114E13EF}" srcOrd="0" destOrd="0" presId="urn:microsoft.com/office/officeart/2008/layout/CircularPictureCallout"/>
    <dgm:cxn modelId="{11249623-001D-4C91-91EF-FEE49603764B}" type="presParOf" srcId="{1DB14ACD-6573-49CF-B8F6-257E0EE4EA6E}" destId="{F49B7D8B-A9C2-40BD-9B98-07D1C9E8320B}" srcOrd="5" destOrd="0" presId="urn:microsoft.com/office/officeart/2008/layout/CircularPictureCallout"/>
    <dgm:cxn modelId="{9A002608-2333-4B18-BA08-C7D76991B913}" type="presParOf" srcId="{F49B7D8B-A9C2-40BD-9B98-07D1C9E8320B}" destId="{323820A2-4D7C-40F7-B27F-8FE5982324E5}" srcOrd="0" destOrd="0" presId="urn:microsoft.com/office/officeart/2008/layout/CircularPictureCallout"/>
    <dgm:cxn modelId="{41DA14C0-7DBA-4BF1-8D94-9DC94BAC6561}" type="presParOf" srcId="{1DB14ACD-6573-49CF-B8F6-257E0EE4EA6E}" destId="{12B711A2-0E91-400E-9ACE-4D770652048D}" srcOrd="6" destOrd="0" presId="urn:microsoft.com/office/officeart/2008/layout/CircularPictureCallout"/>
    <dgm:cxn modelId="{F186D039-2A5F-45FB-AC8A-1DD031D041EF}" type="presParOf" srcId="{1DB14ACD-6573-49CF-B8F6-257E0EE4EA6E}" destId="{4DCD1AF0-1006-46E5-BE28-BD60233032C8}" srcOrd="7" destOrd="0" presId="urn:microsoft.com/office/officeart/2008/layout/CircularPictureCallout"/>
    <dgm:cxn modelId="{C6B9C975-C630-4EF0-8E0C-3398D955D4A5}" type="presParOf" srcId="{4DCD1AF0-1006-46E5-BE28-BD60233032C8}" destId="{CD2933A4-5C1A-4814-A6AC-DCE03DA19C5B}" srcOrd="0" destOrd="0" presId="urn:microsoft.com/office/officeart/2008/layout/CircularPictureCallout"/>
    <dgm:cxn modelId="{41BAFEEF-C4FA-4F3D-B59E-7092B0EB45B7}" type="presParOf" srcId="{1DB14ACD-6573-49CF-B8F6-257E0EE4EA6E}" destId="{E2E4AF6B-8DA9-40CC-9CF4-6FAE00DDDB6D}" srcOrd="8" destOrd="0" presId="urn:microsoft.com/office/officeart/2008/layout/CircularPictureCallout"/>
    <dgm:cxn modelId="{F1F59FC3-D1FE-451A-B66F-2FDD698AFDE6}" type="presParOf" srcId="{E2E4AF6B-8DA9-40CC-9CF4-6FAE00DDDB6D}" destId="{69EEA3C7-D449-4270-A97C-018FB5BDA1A5}" srcOrd="0" destOrd="0" presId="urn:microsoft.com/office/officeart/2008/layout/CircularPictureCallout"/>
    <dgm:cxn modelId="{976A7DDC-5E72-4000-ABC0-D530074B82F4}" type="presParOf" srcId="{1DB14ACD-6573-49CF-B8F6-257E0EE4EA6E}" destId="{6168D05D-A1B4-4BCC-BC37-F4F61309086A}" srcOrd="9" destOrd="0" presId="urn:microsoft.com/office/officeart/2008/layout/CircularPictureCallout"/>
    <dgm:cxn modelId="{CAAB3D91-E6D7-46EF-9D5B-D94FB8DF2DDD}" type="presParOf" srcId="{1DB14ACD-6573-49CF-B8F6-257E0EE4EA6E}" destId="{E6CF8072-1CA6-4CE1-8E8D-518ED917BF8D}" srcOrd="10" destOrd="0" presId="urn:microsoft.com/office/officeart/2008/layout/CircularPictureCallout"/>
    <dgm:cxn modelId="{292D2785-64AC-40AF-8F25-5A5D352D4281}" type="presParOf" srcId="{E6CF8072-1CA6-4CE1-8E8D-518ED917BF8D}" destId="{167377B1-8645-4A68-A590-B32961B834E1}" srcOrd="0" destOrd="0" presId="urn:microsoft.com/office/officeart/2008/layout/CircularPictureCallout"/>
    <dgm:cxn modelId="{1D8B9878-3EF2-486A-B3DD-8A8A40E714BF}" type="presParOf" srcId="{1DB14ACD-6573-49CF-B8F6-257E0EE4EA6E}" destId="{CA243844-6A33-4F15-B822-83DC479B0B61}" srcOrd="11" destOrd="0" presId="urn:microsoft.com/office/officeart/2008/layout/CircularPictureCallout"/>
    <dgm:cxn modelId="{0C55184B-5DD8-44B0-9D28-22B717B6EC2F}" type="presParOf" srcId="{CA243844-6A33-4F15-B822-83DC479B0B61}" destId="{26ABC403-5814-4526-87CA-35A3CECF477E}" srcOrd="0" destOrd="0" presId="urn:microsoft.com/office/officeart/2008/layout/CircularPictureCallout"/>
    <dgm:cxn modelId="{CD481ED5-AF4E-4720-B81E-8F4F1BDDCE42}" type="presParOf" srcId="{1DB14ACD-6573-49CF-B8F6-257E0EE4EA6E}" destId="{A83ADAA7-AE73-49D8-BF56-D11804F99E08}" srcOrd="12" destOrd="0" presId="urn:microsoft.com/office/officeart/2008/layout/CircularPictureCallout"/>
    <dgm:cxn modelId="{42A40DA6-4987-4916-86C5-C28A7936AA48}" type="presParOf" srcId="{1DB14ACD-6573-49CF-B8F6-257E0EE4EA6E}" destId="{6CAC19C4-7E1A-485D-A563-6484D58E1202}" srcOrd="13" destOrd="0" presId="urn:microsoft.com/office/officeart/2008/layout/CircularPictureCallout"/>
    <dgm:cxn modelId="{A681C4E1-D07C-49F4-8B29-7EB3C54A4E73}" type="presParOf" srcId="{6CAC19C4-7E1A-485D-A563-6484D58E1202}" destId="{B59D6848-19A5-4C8B-81AB-EB15237B4AFB}" srcOrd="0" destOrd="0" presId="urn:microsoft.com/office/officeart/2008/layout/CircularPictureCallout"/>
    <dgm:cxn modelId="{F1E04413-0F27-4338-AD3F-F6CDD0E1F644}" type="presParOf" srcId="{1DB14ACD-6573-49CF-B8F6-257E0EE4EA6E}" destId="{9274B49D-B3BB-4056-BDB3-3B3EC9A63D41}" srcOrd="14" destOrd="0" presId="urn:microsoft.com/office/officeart/2008/layout/CircularPictureCallout"/>
    <dgm:cxn modelId="{367FFCB9-8FF1-498D-83FF-5840873B6253}" type="presParOf" srcId="{9274B49D-B3BB-4056-BDB3-3B3EC9A63D41}" destId="{B16CFBD2-3C77-4867-A897-3CEFBF99F1FB}" srcOrd="0" destOrd="0" presId="urn:microsoft.com/office/officeart/2008/layout/CircularPictureCallout"/>
    <dgm:cxn modelId="{9220E28E-0D74-45B3-93AD-ECB9688BEB0B}" type="presParOf" srcId="{1DB14ACD-6573-49CF-B8F6-257E0EE4EA6E}" destId="{A8C6E6DE-7282-4746-876E-320F7ED3B5DF}" srcOrd="15" destOrd="0" presId="urn:microsoft.com/office/officeart/2008/layout/CircularPictureCallout"/>
    <dgm:cxn modelId="{79673EB4-D495-4AF0-827C-ADBA413F399B}" type="presParOf" srcId="{1DB14ACD-6573-49CF-B8F6-257E0EE4EA6E}" destId="{F6B685D5-F07F-441F-A558-AE899CE5F114}" srcOrd="16" destOrd="0" presId="urn:microsoft.com/office/officeart/2008/layout/CircularPictureCallout"/>
    <dgm:cxn modelId="{4F8F661D-959F-4D65-89C6-99EA5E5FBD62}" type="presParOf" srcId="{F6B685D5-F07F-441F-A558-AE899CE5F114}" destId="{EC7D567F-E713-447F-AA6C-1FCB9ADBCCEC}" srcOrd="0" destOrd="0" presId="urn:microsoft.com/office/officeart/2008/layout/CircularPictureCallout"/>
    <dgm:cxn modelId="{C656711D-F26D-4B63-BC91-AFDC610F5D58}" type="presParOf" srcId="{1DB14ACD-6573-49CF-B8F6-257E0EE4EA6E}" destId="{DD49472F-0CD5-4D91-8D31-4E1F3945DA6C}" srcOrd="17" destOrd="0" presId="urn:microsoft.com/office/officeart/2008/layout/CircularPictureCallout"/>
    <dgm:cxn modelId="{7C165043-4465-4ADA-8230-A63BA754ADDB}" type="presParOf" srcId="{DD49472F-0CD5-4D91-8D31-4E1F3945DA6C}" destId="{0AE2F0E1-5B0B-4328-B78C-DB423DE5CF46}" srcOrd="0" destOrd="0" presId="urn:microsoft.com/office/officeart/2008/layout/CircularPictureCallout"/>
    <dgm:cxn modelId="{42D05CAF-4465-46F3-88B2-43EA17AAA197}" type="presParOf" srcId="{1DB14ACD-6573-49CF-B8F6-257E0EE4EA6E}" destId="{4DBD483F-5A70-452B-A63F-60D480368810}" srcOrd="18" destOrd="0" presId="urn:microsoft.com/office/officeart/2008/layout/CircularPictureCallout"/>
    <dgm:cxn modelId="{28D8EB20-6A1D-47C0-A752-EF3BBC6205DB}" type="presParOf" srcId="{1DB14ACD-6573-49CF-B8F6-257E0EE4EA6E}" destId="{AAABEF11-DB63-45B5-8222-D96BDA28289A}" srcOrd="19" destOrd="0" presId="urn:microsoft.com/office/officeart/2008/layout/CircularPictureCallout"/>
    <dgm:cxn modelId="{1FE88A47-6AB1-423C-B82F-F8878B554E17}" type="presParOf" srcId="{AAABEF11-DB63-45B5-8222-D96BDA28289A}" destId="{447CB5D1-A14C-4546-8A86-B179ABA0109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E855BE-2987-4CAC-BA58-FE73A1CF84F4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608715-50C0-45FF-B3F5-886D115CBBD7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Identify Participants</a:t>
          </a:r>
        </a:p>
      </dgm:t>
    </dgm:pt>
    <dgm:pt modelId="{55823390-C0EB-44C6-B82F-510DB0D49F05}" type="parTrans" cxnId="{B1843F71-B68D-4210-B091-8E6E890B1544}">
      <dgm:prSet/>
      <dgm:spPr/>
      <dgm:t>
        <a:bodyPr/>
        <a:lstStyle/>
        <a:p>
          <a:endParaRPr lang="en-US"/>
        </a:p>
      </dgm:t>
    </dgm:pt>
    <dgm:pt modelId="{1374AC87-5D93-4DAE-9DD9-20997F778853}" type="sibTrans" cxnId="{B1843F71-B68D-4210-B091-8E6E890B1544}">
      <dgm:prSet/>
      <dgm:spPr/>
      <dgm:t>
        <a:bodyPr/>
        <a:lstStyle/>
        <a:p>
          <a:endParaRPr lang="en-US"/>
        </a:p>
      </dgm:t>
    </dgm:pt>
    <dgm:pt modelId="{7349C118-C5E4-4401-AE17-6CD3328E7687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of Survey Results</a:t>
          </a:r>
        </a:p>
      </dgm:t>
    </dgm:pt>
    <dgm:pt modelId="{EF37B2E9-9A06-45D0-BB52-C52D7ED1DE8D}" type="parTrans" cxnId="{6E5DC0E9-D31A-4B1D-9ABA-D712D87557BE}">
      <dgm:prSet/>
      <dgm:spPr/>
      <dgm:t>
        <a:bodyPr/>
        <a:lstStyle/>
        <a:p>
          <a:endParaRPr lang="en-US"/>
        </a:p>
      </dgm:t>
    </dgm:pt>
    <dgm:pt modelId="{2401AA7F-00F0-4E3B-BFE8-B65899942A8D}" type="sibTrans" cxnId="{6E5DC0E9-D31A-4B1D-9ABA-D712D87557BE}">
      <dgm:prSet/>
      <dgm:spPr/>
      <dgm:t>
        <a:bodyPr/>
        <a:lstStyle/>
        <a:p>
          <a:endParaRPr lang="en-US"/>
        </a:p>
      </dgm:t>
    </dgm:pt>
    <dgm:pt modelId="{B87054F8-3DD9-4E71-A1B4-A5B0C5557BE1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 ICF and Implementation Plan</a:t>
          </a:r>
        </a:p>
      </dgm:t>
    </dgm:pt>
    <dgm:pt modelId="{AAAEE8E1-3CDE-41BE-A66A-24895D9371F3}" type="parTrans" cxnId="{838F3F9C-51FE-4062-832E-AF5945735391}">
      <dgm:prSet/>
      <dgm:spPr/>
      <dgm:t>
        <a:bodyPr/>
        <a:lstStyle/>
        <a:p>
          <a:endParaRPr lang="en-US"/>
        </a:p>
      </dgm:t>
    </dgm:pt>
    <dgm:pt modelId="{0ED1AA7C-1BF0-46C3-9090-FC8FAAE90BF4}" type="sibTrans" cxnId="{838F3F9C-51FE-4062-832E-AF5945735391}">
      <dgm:prSet/>
      <dgm:spPr/>
      <dgm:t>
        <a:bodyPr/>
        <a:lstStyle/>
        <a:p>
          <a:endParaRPr lang="en-US"/>
        </a:p>
      </dgm:t>
    </dgm:pt>
    <dgm:pt modelId="{E99ABB5A-03EB-41E3-AAD4-94252FA3F46D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Council Adoption and Reporting</a:t>
          </a:r>
        </a:p>
      </dgm:t>
    </dgm:pt>
    <dgm:pt modelId="{605C7881-9CB3-49CA-81BB-F5A1ACCE04F4}" type="parTrans" cxnId="{2EC3F5D7-CE37-47A5-B76A-CED67A235046}">
      <dgm:prSet/>
      <dgm:spPr/>
      <dgm:t>
        <a:bodyPr/>
        <a:lstStyle/>
        <a:p>
          <a:endParaRPr lang="en-US"/>
        </a:p>
      </dgm:t>
    </dgm:pt>
    <dgm:pt modelId="{8D0E93C7-584D-43B1-ACAA-233CD12A0D83}" type="sibTrans" cxnId="{2EC3F5D7-CE37-47A5-B76A-CED67A235046}">
      <dgm:prSet/>
      <dgm:spPr/>
      <dgm:t>
        <a:bodyPr/>
        <a:lstStyle/>
        <a:p>
          <a:endParaRPr lang="en-US"/>
        </a:p>
      </dgm:t>
    </dgm:pt>
    <dgm:pt modelId="{16B71900-1A40-4AAA-97B3-B6AAE2D23078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Ongoing Review and Amendments</a:t>
          </a:r>
        </a:p>
      </dgm:t>
    </dgm:pt>
    <dgm:pt modelId="{17462412-5C8C-4DEC-822F-7F60EF067319}" type="parTrans" cxnId="{6E247226-2DDB-415D-8FEB-959BAEA07B1B}">
      <dgm:prSet/>
      <dgm:spPr/>
      <dgm:t>
        <a:bodyPr/>
        <a:lstStyle/>
        <a:p>
          <a:endParaRPr lang="en-US"/>
        </a:p>
      </dgm:t>
    </dgm:pt>
    <dgm:pt modelId="{4A0E0FF5-9700-4CE0-9AB2-7D4C66B7CF88}" type="sibTrans" cxnId="{6E247226-2DDB-415D-8FEB-959BAEA07B1B}">
      <dgm:prSet/>
      <dgm:spPr/>
      <dgm:t>
        <a:bodyPr/>
        <a:lstStyle/>
        <a:p>
          <a:endParaRPr lang="en-US"/>
        </a:p>
      </dgm:t>
    </dgm:pt>
    <dgm:pt modelId="{AE8FF162-E1F6-491C-A914-BB813BF57C73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Online Survey</a:t>
          </a:r>
        </a:p>
      </dgm:t>
    </dgm:pt>
    <dgm:pt modelId="{C59E62F2-1B47-42CA-9A46-D4662B64CF46}" type="parTrans" cxnId="{6553943C-A95D-41ED-90FC-A3E026B9DC83}">
      <dgm:prSet/>
      <dgm:spPr/>
      <dgm:t>
        <a:bodyPr/>
        <a:lstStyle/>
        <a:p>
          <a:endParaRPr lang="en-US"/>
        </a:p>
      </dgm:t>
    </dgm:pt>
    <dgm:pt modelId="{1EB7F70A-ECE6-455B-BCDC-D63F82DA5DDC}" type="sibTrans" cxnId="{6553943C-A95D-41ED-90FC-A3E026B9DC83}">
      <dgm:prSet/>
      <dgm:spPr/>
      <dgm:t>
        <a:bodyPr/>
        <a:lstStyle/>
        <a:p>
          <a:endParaRPr lang="en-US"/>
        </a:p>
      </dgm:t>
    </dgm:pt>
    <dgm:pt modelId="{0473CADF-AA86-4F07-AD78-550C4D36E3FA}" type="pres">
      <dgm:prSet presAssocID="{69E855BE-2987-4CAC-BA58-FE73A1CF84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92A7C0E-52E7-46CB-8688-1D072A13ED92}" type="pres">
      <dgm:prSet presAssocID="{69E855BE-2987-4CAC-BA58-FE73A1CF84F4}" presName="cycle" presStyleCnt="0"/>
      <dgm:spPr/>
    </dgm:pt>
    <dgm:pt modelId="{2004CA13-37BC-4C90-A427-81E8A79C79C2}" type="pres">
      <dgm:prSet presAssocID="{59608715-50C0-45FF-B3F5-886D115CBBD7}" presName="nodeFirstNode" presStyleLbl="node1" presStyleIdx="0" presStyleCnt="6" custRadScaleRad="102045" custRadScaleInc="347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60196E-59EE-47CE-8437-ED1D9F5DF3DB}" type="pres">
      <dgm:prSet presAssocID="{1374AC87-5D93-4DAE-9DD9-20997F778853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BAF6123C-DFAF-44F0-A569-EC700803C5F3}" type="pres">
      <dgm:prSet presAssocID="{AE8FF162-E1F6-491C-A914-BB813BF57C73}" presName="nodeFollowingNodes" presStyleLbl="node1" presStyleIdx="1" presStyleCnt="6" custRadScaleRad="103751" custRadScaleInc="-14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2925F6-E016-48F9-A1F6-8EA74C7E853A}" type="pres">
      <dgm:prSet presAssocID="{7349C118-C5E4-4401-AE17-6CD3328E7687}" presName="nodeFollowingNodes" presStyleLbl="node1" presStyleIdx="2" presStyleCnt="6" custRadScaleRad="101810" custRadScaleInc="-36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C6D374-1B92-4B90-AA58-EB5AD2C801DD}" type="pres">
      <dgm:prSet presAssocID="{B87054F8-3DD9-4E71-A1B4-A5B0C5557BE1}" presName="nodeFollowingNodes" presStyleLbl="node1" presStyleIdx="3" presStyleCnt="6" custRadScaleRad="98056" custRadScaleInc="-361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BB0D10D-7DE1-406E-983B-9878EC441ABE}" type="pres">
      <dgm:prSet presAssocID="{E99ABB5A-03EB-41E3-AAD4-94252FA3F46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AF2C87-3E3C-4245-9E1D-569AF0FBA6BF}" type="pres">
      <dgm:prSet presAssocID="{16B71900-1A40-4AAA-97B3-B6AAE2D2307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1843F71-B68D-4210-B091-8E6E890B1544}" srcId="{69E855BE-2987-4CAC-BA58-FE73A1CF84F4}" destId="{59608715-50C0-45FF-B3F5-886D115CBBD7}" srcOrd="0" destOrd="0" parTransId="{55823390-C0EB-44C6-B82F-510DB0D49F05}" sibTransId="{1374AC87-5D93-4DAE-9DD9-20997F778853}"/>
    <dgm:cxn modelId="{2EC3F5D7-CE37-47A5-B76A-CED67A235046}" srcId="{69E855BE-2987-4CAC-BA58-FE73A1CF84F4}" destId="{E99ABB5A-03EB-41E3-AAD4-94252FA3F46D}" srcOrd="4" destOrd="0" parTransId="{605C7881-9CB3-49CA-81BB-F5A1ACCE04F4}" sibTransId="{8D0E93C7-584D-43B1-ACAA-233CD12A0D83}"/>
    <dgm:cxn modelId="{A0C950D6-CA8C-49CB-AEF9-E5AA83663E74}" type="presOf" srcId="{59608715-50C0-45FF-B3F5-886D115CBBD7}" destId="{2004CA13-37BC-4C90-A427-81E8A79C79C2}" srcOrd="0" destOrd="0" presId="urn:microsoft.com/office/officeart/2005/8/layout/cycle3"/>
    <dgm:cxn modelId="{76BFDC72-4607-44B2-A1CC-0DD087F6C4CD}" type="presOf" srcId="{B87054F8-3DD9-4E71-A1B4-A5B0C5557BE1}" destId="{33C6D374-1B92-4B90-AA58-EB5AD2C801DD}" srcOrd="0" destOrd="0" presId="urn:microsoft.com/office/officeart/2005/8/layout/cycle3"/>
    <dgm:cxn modelId="{30291998-B74C-46B3-BF3D-15019B43DDEF}" type="presOf" srcId="{7349C118-C5E4-4401-AE17-6CD3328E7687}" destId="{EE2925F6-E016-48F9-A1F6-8EA74C7E853A}" srcOrd="0" destOrd="0" presId="urn:microsoft.com/office/officeart/2005/8/layout/cycle3"/>
    <dgm:cxn modelId="{82E1FC66-F60D-4748-8F8B-A20E3A7DB4C8}" type="presOf" srcId="{69E855BE-2987-4CAC-BA58-FE73A1CF84F4}" destId="{0473CADF-AA86-4F07-AD78-550C4D36E3FA}" srcOrd="0" destOrd="0" presId="urn:microsoft.com/office/officeart/2005/8/layout/cycle3"/>
    <dgm:cxn modelId="{6553943C-A95D-41ED-90FC-A3E026B9DC83}" srcId="{69E855BE-2987-4CAC-BA58-FE73A1CF84F4}" destId="{AE8FF162-E1F6-491C-A914-BB813BF57C73}" srcOrd="1" destOrd="0" parTransId="{C59E62F2-1B47-42CA-9A46-D4662B64CF46}" sibTransId="{1EB7F70A-ECE6-455B-BCDC-D63F82DA5DDC}"/>
    <dgm:cxn modelId="{6E247226-2DDB-415D-8FEB-959BAEA07B1B}" srcId="{69E855BE-2987-4CAC-BA58-FE73A1CF84F4}" destId="{16B71900-1A40-4AAA-97B3-B6AAE2D23078}" srcOrd="5" destOrd="0" parTransId="{17462412-5C8C-4DEC-822F-7F60EF067319}" sibTransId="{4A0E0FF5-9700-4CE0-9AB2-7D4C66B7CF88}"/>
    <dgm:cxn modelId="{42C3C5FE-BCC9-4AF1-B95B-45148596E31A}" type="presOf" srcId="{16B71900-1A40-4AAA-97B3-B6AAE2D23078}" destId="{93AF2C87-3E3C-4245-9E1D-569AF0FBA6BF}" srcOrd="0" destOrd="0" presId="urn:microsoft.com/office/officeart/2005/8/layout/cycle3"/>
    <dgm:cxn modelId="{838F3F9C-51FE-4062-832E-AF5945735391}" srcId="{69E855BE-2987-4CAC-BA58-FE73A1CF84F4}" destId="{B87054F8-3DD9-4E71-A1B4-A5B0C5557BE1}" srcOrd="3" destOrd="0" parTransId="{AAAEE8E1-3CDE-41BE-A66A-24895D9371F3}" sibTransId="{0ED1AA7C-1BF0-46C3-9090-FC8FAAE90BF4}"/>
    <dgm:cxn modelId="{6E5DC0E9-D31A-4B1D-9ABA-D712D87557BE}" srcId="{69E855BE-2987-4CAC-BA58-FE73A1CF84F4}" destId="{7349C118-C5E4-4401-AE17-6CD3328E7687}" srcOrd="2" destOrd="0" parTransId="{EF37B2E9-9A06-45D0-BB52-C52D7ED1DE8D}" sibTransId="{2401AA7F-00F0-4E3B-BFE8-B65899942A8D}"/>
    <dgm:cxn modelId="{361C993B-20B8-4B3B-B0C5-153F97676F80}" type="presOf" srcId="{AE8FF162-E1F6-491C-A914-BB813BF57C73}" destId="{BAF6123C-DFAF-44F0-A569-EC700803C5F3}" srcOrd="0" destOrd="0" presId="urn:microsoft.com/office/officeart/2005/8/layout/cycle3"/>
    <dgm:cxn modelId="{97306200-B4AA-4BBA-8553-C6594B994D07}" type="presOf" srcId="{1374AC87-5D93-4DAE-9DD9-20997F778853}" destId="{3860196E-59EE-47CE-8437-ED1D9F5DF3DB}" srcOrd="0" destOrd="0" presId="urn:microsoft.com/office/officeart/2005/8/layout/cycle3"/>
    <dgm:cxn modelId="{568501C5-6A53-4281-AF11-2DC96FB009CA}" type="presOf" srcId="{E99ABB5A-03EB-41E3-AAD4-94252FA3F46D}" destId="{3BB0D10D-7DE1-406E-983B-9878EC441ABE}" srcOrd="0" destOrd="0" presId="urn:microsoft.com/office/officeart/2005/8/layout/cycle3"/>
    <dgm:cxn modelId="{4177E9F8-D08B-4C09-B414-8F4372BD2BA9}" type="presParOf" srcId="{0473CADF-AA86-4F07-AD78-550C4D36E3FA}" destId="{392A7C0E-52E7-46CB-8688-1D072A13ED92}" srcOrd="0" destOrd="0" presId="urn:microsoft.com/office/officeart/2005/8/layout/cycle3"/>
    <dgm:cxn modelId="{2E40E18E-561C-48CA-8BE8-93197EFE6FEB}" type="presParOf" srcId="{392A7C0E-52E7-46CB-8688-1D072A13ED92}" destId="{2004CA13-37BC-4C90-A427-81E8A79C79C2}" srcOrd="0" destOrd="0" presId="urn:microsoft.com/office/officeart/2005/8/layout/cycle3"/>
    <dgm:cxn modelId="{FC272AD9-C36A-4FF2-97AC-EC561F3886F4}" type="presParOf" srcId="{392A7C0E-52E7-46CB-8688-1D072A13ED92}" destId="{3860196E-59EE-47CE-8437-ED1D9F5DF3DB}" srcOrd="1" destOrd="0" presId="urn:microsoft.com/office/officeart/2005/8/layout/cycle3"/>
    <dgm:cxn modelId="{43542B9D-A08F-44DE-8094-2DD635C7E9F1}" type="presParOf" srcId="{392A7C0E-52E7-46CB-8688-1D072A13ED92}" destId="{BAF6123C-DFAF-44F0-A569-EC700803C5F3}" srcOrd="2" destOrd="0" presId="urn:microsoft.com/office/officeart/2005/8/layout/cycle3"/>
    <dgm:cxn modelId="{29864A9D-7D12-4CFC-8D28-60628B7B61BD}" type="presParOf" srcId="{392A7C0E-52E7-46CB-8688-1D072A13ED92}" destId="{EE2925F6-E016-48F9-A1F6-8EA74C7E853A}" srcOrd="3" destOrd="0" presId="urn:microsoft.com/office/officeart/2005/8/layout/cycle3"/>
    <dgm:cxn modelId="{769F07E0-9C51-4BDF-8183-87B32E528F3D}" type="presParOf" srcId="{392A7C0E-52E7-46CB-8688-1D072A13ED92}" destId="{33C6D374-1B92-4B90-AA58-EB5AD2C801DD}" srcOrd="4" destOrd="0" presId="urn:microsoft.com/office/officeart/2005/8/layout/cycle3"/>
    <dgm:cxn modelId="{F89D697C-3C35-4F95-A75C-FED350BC3D0F}" type="presParOf" srcId="{392A7C0E-52E7-46CB-8688-1D072A13ED92}" destId="{3BB0D10D-7DE1-406E-983B-9878EC441ABE}" srcOrd="5" destOrd="0" presId="urn:microsoft.com/office/officeart/2005/8/layout/cycle3"/>
    <dgm:cxn modelId="{6B4B297C-D9B3-4E27-B77B-AA13D4A4B1A8}" type="presParOf" srcId="{392A7C0E-52E7-46CB-8688-1D072A13ED92}" destId="{93AF2C87-3E3C-4245-9E1D-569AF0FBA6B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2BEA0A-31E5-45B7-8280-B3912F4AF386}" type="doc">
      <dgm:prSet loTypeId="urn:microsoft.com/office/officeart/2005/8/layout/lProcess1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D198EAA-11E4-43EE-855F-3FECBFD2D560}">
      <dgm:prSet phldrT="[Text]"/>
      <dgm:spPr/>
      <dgm:t>
        <a:bodyPr/>
        <a:lstStyle/>
        <a:p>
          <a:r>
            <a:rPr lang="en-CA" b="1" dirty="0" smtClean="0"/>
            <a:t>By Agreement</a:t>
          </a:r>
          <a:endParaRPr lang="en-CA" b="1" dirty="0"/>
        </a:p>
      </dgm:t>
    </dgm:pt>
    <dgm:pt modelId="{02B6EC7E-ABB0-476D-9036-2CE7657315FE}" type="parTrans" cxnId="{32AF08B0-D0EE-4235-A621-FD08CEDB53EB}">
      <dgm:prSet/>
      <dgm:spPr/>
      <dgm:t>
        <a:bodyPr/>
        <a:lstStyle/>
        <a:p>
          <a:endParaRPr lang="en-CA"/>
        </a:p>
      </dgm:t>
    </dgm:pt>
    <dgm:pt modelId="{CE94A688-20F7-41E0-9D90-9DDD74360548}" type="sibTrans" cxnId="{32AF08B0-D0EE-4235-A621-FD08CEDB53EB}">
      <dgm:prSet/>
      <dgm:spPr/>
      <dgm:t>
        <a:bodyPr/>
        <a:lstStyle/>
        <a:p>
          <a:endParaRPr lang="en-CA"/>
        </a:p>
      </dgm:t>
    </dgm:pt>
    <dgm:pt modelId="{D56F12D7-E5E6-4883-B682-3F8806545F0C}">
      <dgm:prSet phldrT="[Text]"/>
      <dgm:spPr/>
      <dgm:t>
        <a:bodyPr/>
        <a:lstStyle/>
        <a:p>
          <a:r>
            <a:rPr lang="en-CA" dirty="0" smtClean="0"/>
            <a:t>Funding Agreement</a:t>
          </a:r>
          <a:endParaRPr lang="en-CA" dirty="0"/>
        </a:p>
      </dgm:t>
    </dgm:pt>
    <dgm:pt modelId="{7323E2FB-C14C-4940-B213-E877D970B23C}" type="parTrans" cxnId="{3873B861-4083-4E87-83A5-A4611A81EE41}">
      <dgm:prSet/>
      <dgm:spPr/>
      <dgm:t>
        <a:bodyPr/>
        <a:lstStyle/>
        <a:p>
          <a:endParaRPr lang="en-CA"/>
        </a:p>
      </dgm:t>
    </dgm:pt>
    <dgm:pt modelId="{FBAE0D2A-BAF8-403C-A847-B61DF9FA8914}" type="sibTrans" cxnId="{3873B861-4083-4E87-83A5-A4611A81EE41}">
      <dgm:prSet/>
      <dgm:spPr/>
      <dgm:t>
        <a:bodyPr/>
        <a:lstStyle/>
        <a:p>
          <a:endParaRPr lang="en-CA"/>
        </a:p>
      </dgm:t>
    </dgm:pt>
    <dgm:pt modelId="{77744F8C-7825-4CF4-9A6E-2A2A149D52F2}">
      <dgm:prSet phldrT="[Text]"/>
      <dgm:spPr/>
      <dgm:t>
        <a:bodyPr/>
        <a:lstStyle/>
        <a:p>
          <a:r>
            <a:rPr lang="en-CA" dirty="0" smtClean="0"/>
            <a:t>Service/Supply Agreement</a:t>
          </a:r>
        </a:p>
      </dgm:t>
    </dgm:pt>
    <dgm:pt modelId="{D8C4B3AC-D802-4C18-AB01-96E717487428}" type="parTrans" cxnId="{6F24446E-1E17-4BFD-A25A-0FCBAED52DD0}">
      <dgm:prSet/>
      <dgm:spPr/>
      <dgm:t>
        <a:bodyPr/>
        <a:lstStyle/>
        <a:p>
          <a:endParaRPr lang="en-CA"/>
        </a:p>
      </dgm:t>
    </dgm:pt>
    <dgm:pt modelId="{C635AB01-1F5A-47CD-885D-6B44A99E1B05}" type="sibTrans" cxnId="{6F24446E-1E17-4BFD-A25A-0FCBAED52DD0}">
      <dgm:prSet/>
      <dgm:spPr/>
      <dgm:t>
        <a:bodyPr/>
        <a:lstStyle/>
        <a:p>
          <a:endParaRPr lang="en-CA"/>
        </a:p>
      </dgm:t>
    </dgm:pt>
    <dgm:pt modelId="{49335BF9-2906-4597-AD38-CBB97C4F2797}">
      <dgm:prSet phldrT="[Text]" custT="1"/>
      <dgm:spPr/>
      <dgm:t>
        <a:bodyPr/>
        <a:lstStyle/>
        <a:p>
          <a:r>
            <a:rPr lang="en-CA" sz="1800" b="1" dirty="0" smtClean="0"/>
            <a:t>By Joint Ownership/Governance Structures</a:t>
          </a:r>
          <a:endParaRPr lang="en-CA" sz="1800" b="1" dirty="0"/>
        </a:p>
      </dgm:t>
    </dgm:pt>
    <dgm:pt modelId="{461054E6-0774-4908-9D50-C54CA1377FF3}" type="parTrans" cxnId="{790FF72F-93FD-4456-986A-B81649E20264}">
      <dgm:prSet/>
      <dgm:spPr/>
      <dgm:t>
        <a:bodyPr/>
        <a:lstStyle/>
        <a:p>
          <a:endParaRPr lang="en-CA"/>
        </a:p>
      </dgm:t>
    </dgm:pt>
    <dgm:pt modelId="{B9E8A367-AF85-4525-9F7F-461BC5B622FD}" type="sibTrans" cxnId="{790FF72F-93FD-4456-986A-B81649E20264}">
      <dgm:prSet/>
      <dgm:spPr/>
      <dgm:t>
        <a:bodyPr/>
        <a:lstStyle/>
        <a:p>
          <a:endParaRPr lang="en-CA"/>
        </a:p>
      </dgm:t>
    </dgm:pt>
    <dgm:pt modelId="{362788DD-E15B-4A3F-BD9B-0A940802C184}" type="pres">
      <dgm:prSet presAssocID="{AB2BEA0A-31E5-45B7-8280-B3912F4AF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8A7A37E-2F33-436A-B830-2FD98A6EE3D3}" type="pres">
      <dgm:prSet presAssocID="{4D198EAA-11E4-43EE-855F-3FECBFD2D560}" presName="vertFlow" presStyleCnt="0"/>
      <dgm:spPr/>
    </dgm:pt>
    <dgm:pt modelId="{1EEE0F96-193A-4544-A349-CCA06055F90B}" type="pres">
      <dgm:prSet presAssocID="{4D198EAA-11E4-43EE-855F-3FECBFD2D560}" presName="header" presStyleLbl="node1" presStyleIdx="0" presStyleCnt="2"/>
      <dgm:spPr/>
      <dgm:t>
        <a:bodyPr/>
        <a:lstStyle/>
        <a:p>
          <a:endParaRPr lang="en-CA"/>
        </a:p>
      </dgm:t>
    </dgm:pt>
    <dgm:pt modelId="{7AD7C316-ED19-4D82-B87D-C0DE6B33A88B}" type="pres">
      <dgm:prSet presAssocID="{7323E2FB-C14C-4940-B213-E877D970B23C}" presName="parTrans" presStyleLbl="sibTrans2D1" presStyleIdx="0" presStyleCnt="2"/>
      <dgm:spPr/>
      <dgm:t>
        <a:bodyPr/>
        <a:lstStyle/>
        <a:p>
          <a:endParaRPr lang="en-CA"/>
        </a:p>
      </dgm:t>
    </dgm:pt>
    <dgm:pt modelId="{05206842-0E0F-4FB1-AECE-96DB4997D488}" type="pres">
      <dgm:prSet presAssocID="{D56F12D7-E5E6-4883-B682-3F8806545F0C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8B50A8-400A-4D92-9968-FA156CBB1BA2}" type="pres">
      <dgm:prSet presAssocID="{FBAE0D2A-BAF8-403C-A847-B61DF9FA8914}" presName="sibTrans" presStyleLbl="sibTrans2D1" presStyleIdx="1" presStyleCnt="2"/>
      <dgm:spPr/>
      <dgm:t>
        <a:bodyPr/>
        <a:lstStyle/>
        <a:p>
          <a:endParaRPr lang="en-CA"/>
        </a:p>
      </dgm:t>
    </dgm:pt>
    <dgm:pt modelId="{B1BC9A22-BA21-442E-A911-D17DA4F88BEC}" type="pres">
      <dgm:prSet presAssocID="{77744F8C-7825-4CF4-9A6E-2A2A149D52F2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11883FD-73DA-48A2-A713-32D39ECC4023}" type="pres">
      <dgm:prSet presAssocID="{4D198EAA-11E4-43EE-855F-3FECBFD2D560}" presName="hSp" presStyleCnt="0"/>
      <dgm:spPr/>
    </dgm:pt>
    <dgm:pt modelId="{80A30DD0-50BC-4A74-BDA8-4457DE7C2ED2}" type="pres">
      <dgm:prSet presAssocID="{49335BF9-2906-4597-AD38-CBB97C4F2797}" presName="vertFlow" presStyleCnt="0"/>
      <dgm:spPr/>
    </dgm:pt>
    <dgm:pt modelId="{E96A85C9-A1E6-4E7F-9EEC-0DD04D8A6F91}" type="pres">
      <dgm:prSet presAssocID="{49335BF9-2906-4597-AD38-CBB97C4F2797}" presName="header" presStyleLbl="node1" presStyleIdx="1" presStyleCnt="2" custLinFactNeighborX="-2771" custLinFactNeighborY="11241"/>
      <dgm:spPr/>
      <dgm:t>
        <a:bodyPr/>
        <a:lstStyle/>
        <a:p>
          <a:endParaRPr lang="en-CA"/>
        </a:p>
      </dgm:t>
    </dgm:pt>
  </dgm:ptLst>
  <dgm:cxnLst>
    <dgm:cxn modelId="{6F24446E-1E17-4BFD-A25A-0FCBAED52DD0}" srcId="{4D198EAA-11E4-43EE-855F-3FECBFD2D560}" destId="{77744F8C-7825-4CF4-9A6E-2A2A149D52F2}" srcOrd="1" destOrd="0" parTransId="{D8C4B3AC-D802-4C18-AB01-96E717487428}" sibTransId="{C635AB01-1F5A-47CD-885D-6B44A99E1B05}"/>
    <dgm:cxn modelId="{C2E7FB11-6372-4FDD-ADC5-D1B50F8BAD48}" type="presOf" srcId="{77744F8C-7825-4CF4-9A6E-2A2A149D52F2}" destId="{B1BC9A22-BA21-442E-A911-D17DA4F88BEC}" srcOrd="0" destOrd="0" presId="urn:microsoft.com/office/officeart/2005/8/layout/lProcess1"/>
    <dgm:cxn modelId="{B61F91D2-297A-496E-9F6B-50F3689559EE}" type="presOf" srcId="{D56F12D7-E5E6-4883-B682-3F8806545F0C}" destId="{05206842-0E0F-4FB1-AECE-96DB4997D488}" srcOrd="0" destOrd="0" presId="urn:microsoft.com/office/officeart/2005/8/layout/lProcess1"/>
    <dgm:cxn modelId="{C80FDFED-9678-4FC4-B178-DB6FF22301F2}" type="presOf" srcId="{7323E2FB-C14C-4940-B213-E877D970B23C}" destId="{7AD7C316-ED19-4D82-B87D-C0DE6B33A88B}" srcOrd="0" destOrd="0" presId="urn:microsoft.com/office/officeart/2005/8/layout/lProcess1"/>
    <dgm:cxn modelId="{B4093696-BE30-47F4-AD6E-25729DFDB716}" type="presOf" srcId="{FBAE0D2A-BAF8-403C-A847-B61DF9FA8914}" destId="{288B50A8-400A-4D92-9968-FA156CBB1BA2}" srcOrd="0" destOrd="0" presId="urn:microsoft.com/office/officeart/2005/8/layout/lProcess1"/>
    <dgm:cxn modelId="{790FF72F-93FD-4456-986A-B81649E20264}" srcId="{AB2BEA0A-31E5-45B7-8280-B3912F4AF386}" destId="{49335BF9-2906-4597-AD38-CBB97C4F2797}" srcOrd="1" destOrd="0" parTransId="{461054E6-0774-4908-9D50-C54CA1377FF3}" sibTransId="{B9E8A367-AF85-4525-9F7F-461BC5B622FD}"/>
    <dgm:cxn modelId="{7F2A9201-4992-405B-A5F7-A5031231A601}" type="presOf" srcId="{4D198EAA-11E4-43EE-855F-3FECBFD2D560}" destId="{1EEE0F96-193A-4544-A349-CCA06055F90B}" srcOrd="0" destOrd="0" presId="urn:microsoft.com/office/officeart/2005/8/layout/lProcess1"/>
    <dgm:cxn modelId="{3F127D11-DD13-467B-8826-E343D23DEACB}" type="presOf" srcId="{49335BF9-2906-4597-AD38-CBB97C4F2797}" destId="{E96A85C9-A1E6-4E7F-9EEC-0DD04D8A6F91}" srcOrd="0" destOrd="0" presId="urn:microsoft.com/office/officeart/2005/8/layout/lProcess1"/>
    <dgm:cxn modelId="{32AF08B0-D0EE-4235-A621-FD08CEDB53EB}" srcId="{AB2BEA0A-31E5-45B7-8280-B3912F4AF386}" destId="{4D198EAA-11E4-43EE-855F-3FECBFD2D560}" srcOrd="0" destOrd="0" parTransId="{02B6EC7E-ABB0-476D-9036-2CE7657315FE}" sibTransId="{CE94A688-20F7-41E0-9D90-9DDD74360548}"/>
    <dgm:cxn modelId="{33A7DF8D-9DC3-4793-89F5-FA61BA487CDF}" type="presOf" srcId="{AB2BEA0A-31E5-45B7-8280-B3912F4AF386}" destId="{362788DD-E15B-4A3F-BD9B-0A940802C184}" srcOrd="0" destOrd="0" presId="urn:microsoft.com/office/officeart/2005/8/layout/lProcess1"/>
    <dgm:cxn modelId="{3873B861-4083-4E87-83A5-A4611A81EE41}" srcId="{4D198EAA-11E4-43EE-855F-3FECBFD2D560}" destId="{D56F12D7-E5E6-4883-B682-3F8806545F0C}" srcOrd="0" destOrd="0" parTransId="{7323E2FB-C14C-4940-B213-E877D970B23C}" sibTransId="{FBAE0D2A-BAF8-403C-A847-B61DF9FA8914}"/>
    <dgm:cxn modelId="{4FCD4C75-8AD3-47C9-8F38-1FC17463EE8E}" type="presParOf" srcId="{362788DD-E15B-4A3F-BD9B-0A940802C184}" destId="{F8A7A37E-2F33-436A-B830-2FD98A6EE3D3}" srcOrd="0" destOrd="0" presId="urn:microsoft.com/office/officeart/2005/8/layout/lProcess1"/>
    <dgm:cxn modelId="{86D1C6B0-47D0-4FF5-A987-11BABBDD7591}" type="presParOf" srcId="{F8A7A37E-2F33-436A-B830-2FD98A6EE3D3}" destId="{1EEE0F96-193A-4544-A349-CCA06055F90B}" srcOrd="0" destOrd="0" presId="urn:microsoft.com/office/officeart/2005/8/layout/lProcess1"/>
    <dgm:cxn modelId="{B708ED11-D40A-466C-A02E-0C47B5B47C11}" type="presParOf" srcId="{F8A7A37E-2F33-436A-B830-2FD98A6EE3D3}" destId="{7AD7C316-ED19-4D82-B87D-C0DE6B33A88B}" srcOrd="1" destOrd="0" presId="urn:microsoft.com/office/officeart/2005/8/layout/lProcess1"/>
    <dgm:cxn modelId="{9A7AA0C0-9ADE-4739-87BF-0DDE410E8B9E}" type="presParOf" srcId="{F8A7A37E-2F33-436A-B830-2FD98A6EE3D3}" destId="{05206842-0E0F-4FB1-AECE-96DB4997D488}" srcOrd="2" destOrd="0" presId="urn:microsoft.com/office/officeart/2005/8/layout/lProcess1"/>
    <dgm:cxn modelId="{17F91742-1392-4381-A14E-01B8643BCB62}" type="presParOf" srcId="{F8A7A37E-2F33-436A-B830-2FD98A6EE3D3}" destId="{288B50A8-400A-4D92-9968-FA156CBB1BA2}" srcOrd="3" destOrd="0" presId="urn:microsoft.com/office/officeart/2005/8/layout/lProcess1"/>
    <dgm:cxn modelId="{ECD162DD-1F3E-4814-BB4E-BA2B979A5C60}" type="presParOf" srcId="{F8A7A37E-2F33-436A-B830-2FD98A6EE3D3}" destId="{B1BC9A22-BA21-442E-A911-D17DA4F88BEC}" srcOrd="4" destOrd="0" presId="urn:microsoft.com/office/officeart/2005/8/layout/lProcess1"/>
    <dgm:cxn modelId="{69E26DF4-5E95-4D24-B6F7-AC17173E0603}" type="presParOf" srcId="{362788DD-E15B-4A3F-BD9B-0A940802C184}" destId="{411883FD-73DA-48A2-A713-32D39ECC4023}" srcOrd="1" destOrd="0" presId="urn:microsoft.com/office/officeart/2005/8/layout/lProcess1"/>
    <dgm:cxn modelId="{6EEF80E1-53B4-4E25-A859-79A9B60B8770}" type="presParOf" srcId="{362788DD-E15B-4A3F-BD9B-0A940802C184}" destId="{80A30DD0-50BC-4A74-BDA8-4457DE7C2ED2}" srcOrd="2" destOrd="0" presId="urn:microsoft.com/office/officeart/2005/8/layout/lProcess1"/>
    <dgm:cxn modelId="{5056BD79-2014-4734-9DEC-FC1BC2A8AE0B}" type="presParOf" srcId="{80A30DD0-50BC-4A74-BDA8-4457DE7C2ED2}" destId="{E96A85C9-A1E6-4E7F-9EEC-0DD04D8A6F9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0D716-367A-4AE2-AF2D-E82C2CBAC3FB}">
      <dsp:nvSpPr>
        <dsp:cNvPr id="0" name=""/>
        <dsp:cNvSpPr/>
      </dsp:nvSpPr>
      <dsp:spPr>
        <a:xfrm>
          <a:off x="166286" y="1621297"/>
          <a:ext cx="2439946" cy="80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Municipal Services</a:t>
          </a:r>
          <a:endParaRPr lang="en-CA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286" y="1621297"/>
        <a:ext cx="2439946" cy="804073"/>
      </dsp:txXfrm>
    </dsp:sp>
    <dsp:sp modelId="{7634F2E0-D3F3-4663-958C-93009ACA955A}">
      <dsp:nvSpPr>
        <dsp:cNvPr id="0" name=""/>
        <dsp:cNvSpPr/>
      </dsp:nvSpPr>
      <dsp:spPr>
        <a:xfrm>
          <a:off x="163513" y="1376748"/>
          <a:ext cx="194086" cy="194086"/>
        </a:xfrm>
        <a:prstGeom prst="ellipse">
          <a:avLst/>
        </a:prstGeom>
        <a:solidFill>
          <a:srgbClr val="BF59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F0DDF-E29B-47AB-9EC4-2995AE1D95ED}">
      <dsp:nvSpPr>
        <dsp:cNvPr id="0" name=""/>
        <dsp:cNvSpPr/>
      </dsp:nvSpPr>
      <dsp:spPr>
        <a:xfrm>
          <a:off x="299374" y="1105026"/>
          <a:ext cx="194086" cy="19408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37E2F-A7A7-42D2-BC60-487385EFE2BF}">
      <dsp:nvSpPr>
        <dsp:cNvPr id="0" name=""/>
        <dsp:cNvSpPr/>
      </dsp:nvSpPr>
      <dsp:spPr>
        <a:xfrm>
          <a:off x="625439" y="1159371"/>
          <a:ext cx="304993" cy="30499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2F3CC-4DBB-4961-9BF3-94CF53B0983A}">
      <dsp:nvSpPr>
        <dsp:cNvPr id="0" name=""/>
        <dsp:cNvSpPr/>
      </dsp:nvSpPr>
      <dsp:spPr>
        <a:xfrm>
          <a:off x="897160" y="860477"/>
          <a:ext cx="194086" cy="1940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812BF-4ABA-493B-B62E-CE86A0B129EB}">
      <dsp:nvSpPr>
        <dsp:cNvPr id="0" name=""/>
        <dsp:cNvSpPr/>
      </dsp:nvSpPr>
      <dsp:spPr>
        <a:xfrm>
          <a:off x="1250398" y="751789"/>
          <a:ext cx="194086" cy="19408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8EACA-6355-40B7-A497-2C3B1AD7705B}">
      <dsp:nvSpPr>
        <dsp:cNvPr id="0" name=""/>
        <dsp:cNvSpPr/>
      </dsp:nvSpPr>
      <dsp:spPr>
        <a:xfrm>
          <a:off x="1685152" y="941994"/>
          <a:ext cx="194086" cy="19408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DA9D7-1A6E-4F63-9327-ECD516D0AC3E}">
      <dsp:nvSpPr>
        <dsp:cNvPr id="0" name=""/>
        <dsp:cNvSpPr/>
      </dsp:nvSpPr>
      <dsp:spPr>
        <a:xfrm>
          <a:off x="1956874" y="1077854"/>
          <a:ext cx="304993" cy="30499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0AAE1-A944-464F-B11A-29B9F2129DA8}">
      <dsp:nvSpPr>
        <dsp:cNvPr id="0" name=""/>
        <dsp:cNvSpPr/>
      </dsp:nvSpPr>
      <dsp:spPr>
        <a:xfrm>
          <a:off x="2337283" y="1376748"/>
          <a:ext cx="194086" cy="19408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F7E7B-07AF-46C7-99CB-B86B60C2E848}">
      <dsp:nvSpPr>
        <dsp:cNvPr id="0" name=""/>
        <dsp:cNvSpPr/>
      </dsp:nvSpPr>
      <dsp:spPr>
        <a:xfrm>
          <a:off x="2500316" y="1675641"/>
          <a:ext cx="194086" cy="19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70690-A047-4E33-9F75-9AD5FEBF5FB4}">
      <dsp:nvSpPr>
        <dsp:cNvPr id="0" name=""/>
        <dsp:cNvSpPr/>
      </dsp:nvSpPr>
      <dsp:spPr>
        <a:xfrm>
          <a:off x="1087365" y="1105026"/>
          <a:ext cx="499079" cy="4990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71CF6-920F-4120-9280-489227689206}">
      <dsp:nvSpPr>
        <dsp:cNvPr id="0" name=""/>
        <dsp:cNvSpPr/>
      </dsp:nvSpPr>
      <dsp:spPr>
        <a:xfrm>
          <a:off x="27652" y="2137567"/>
          <a:ext cx="194086" cy="19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2594D-CC7F-423C-B8D0-CEEAEF1E20FA}">
      <dsp:nvSpPr>
        <dsp:cNvPr id="0" name=""/>
        <dsp:cNvSpPr/>
      </dsp:nvSpPr>
      <dsp:spPr>
        <a:xfrm>
          <a:off x="190685" y="2382117"/>
          <a:ext cx="304993" cy="30499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50D90-8D86-4D81-AA99-A17257C643F6}">
      <dsp:nvSpPr>
        <dsp:cNvPr id="0" name=""/>
        <dsp:cNvSpPr/>
      </dsp:nvSpPr>
      <dsp:spPr>
        <a:xfrm>
          <a:off x="598267" y="2599494"/>
          <a:ext cx="443626" cy="443626"/>
        </a:xfrm>
        <a:prstGeom prst="ellipse">
          <a:avLst/>
        </a:prstGeom>
        <a:solidFill>
          <a:srgbClr val="BCC7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0B8B7-FCA9-4514-BD19-7AD297003350}">
      <dsp:nvSpPr>
        <dsp:cNvPr id="0" name=""/>
        <dsp:cNvSpPr/>
      </dsp:nvSpPr>
      <dsp:spPr>
        <a:xfrm>
          <a:off x="1168882" y="2952731"/>
          <a:ext cx="194086" cy="194086"/>
        </a:xfrm>
        <a:prstGeom prst="ellipse">
          <a:avLst/>
        </a:prstGeom>
        <a:solidFill>
          <a:srgbClr val="563F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9B779-14F0-4BD1-B4D5-34C0E7EC0A60}">
      <dsp:nvSpPr>
        <dsp:cNvPr id="0" name=""/>
        <dsp:cNvSpPr/>
      </dsp:nvSpPr>
      <dsp:spPr>
        <a:xfrm>
          <a:off x="1277570" y="2599494"/>
          <a:ext cx="304993" cy="304993"/>
        </a:xfrm>
        <a:prstGeom prst="ellipse">
          <a:avLst/>
        </a:prstGeom>
        <a:solidFill>
          <a:srgbClr val="4C8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0218C-AADF-4F52-90A2-D7557260F482}">
      <dsp:nvSpPr>
        <dsp:cNvPr id="0" name=""/>
        <dsp:cNvSpPr/>
      </dsp:nvSpPr>
      <dsp:spPr>
        <a:xfrm>
          <a:off x="1549292" y="2979904"/>
          <a:ext cx="194086" cy="19408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8009-C52E-4938-BDBD-CEA5AF16C5ED}">
      <dsp:nvSpPr>
        <dsp:cNvPr id="0" name=""/>
        <dsp:cNvSpPr/>
      </dsp:nvSpPr>
      <dsp:spPr>
        <a:xfrm>
          <a:off x="1793841" y="2545149"/>
          <a:ext cx="443626" cy="443626"/>
        </a:xfrm>
        <a:prstGeom prst="ellipse">
          <a:avLst/>
        </a:prstGeom>
        <a:solidFill>
          <a:srgbClr val="DA7C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B5765-5015-44B5-A13F-D9D5B497159A}">
      <dsp:nvSpPr>
        <dsp:cNvPr id="0" name=""/>
        <dsp:cNvSpPr/>
      </dsp:nvSpPr>
      <dsp:spPr>
        <a:xfrm>
          <a:off x="2391628" y="2436461"/>
          <a:ext cx="304993" cy="304993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B454-9C1C-4FA3-BF8D-29CC20E17377}">
      <dsp:nvSpPr>
        <dsp:cNvPr id="0" name=""/>
        <dsp:cNvSpPr/>
      </dsp:nvSpPr>
      <dsp:spPr>
        <a:xfrm>
          <a:off x="2696621" y="1158919"/>
          <a:ext cx="895721" cy="1710030"/>
        </a:xfrm>
        <a:prstGeom prst="chevron">
          <a:avLst>
            <a:gd name="adj" fmla="val 6231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6363-DEE3-435F-8720-8D8C9B60B37A}">
      <dsp:nvSpPr>
        <dsp:cNvPr id="0" name=""/>
        <dsp:cNvSpPr/>
      </dsp:nvSpPr>
      <dsp:spPr>
        <a:xfrm>
          <a:off x="3429484" y="1158919"/>
          <a:ext cx="895721" cy="1710030"/>
        </a:xfrm>
        <a:prstGeom prst="chevron">
          <a:avLst>
            <a:gd name="adj" fmla="val 6231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3B333-B6A5-43A9-B1A2-1BBC06B7A6E0}">
      <dsp:nvSpPr>
        <dsp:cNvPr id="0" name=""/>
        <dsp:cNvSpPr/>
      </dsp:nvSpPr>
      <dsp:spPr>
        <a:xfrm>
          <a:off x="4422921" y="1017598"/>
          <a:ext cx="2076446" cy="20764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ICF</a:t>
          </a:r>
          <a:endParaRPr lang="en-CA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7009" y="1321686"/>
        <a:ext cx="1468270" cy="1468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B70B3-B674-4F58-BF99-29071771738C}">
      <dsp:nvSpPr>
        <dsp:cNvPr id="0" name=""/>
        <dsp:cNvSpPr/>
      </dsp:nvSpPr>
      <dsp:spPr>
        <a:xfrm>
          <a:off x="1566843" y="1219261"/>
          <a:ext cx="1910573" cy="19104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20650" h="12065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b="1" i="1" kern="12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Inter-municipal Collaborative Framework </a:t>
          </a:r>
        </a:p>
      </dsp:txBody>
      <dsp:txXfrm>
        <a:off x="1846640" y="1499033"/>
        <a:ext cx="1350979" cy="1350858"/>
      </dsp:txXfrm>
    </dsp:sp>
    <dsp:sp modelId="{0328CC98-8B81-46DD-8307-5AB451F56483}">
      <dsp:nvSpPr>
        <dsp:cNvPr id="0" name=""/>
        <dsp:cNvSpPr/>
      </dsp:nvSpPr>
      <dsp:spPr>
        <a:xfrm>
          <a:off x="617409" y="140129"/>
          <a:ext cx="3850876" cy="401415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AF4C-58C5-4780-A6EB-7A173A0CE397}">
      <dsp:nvSpPr>
        <dsp:cNvPr id="0" name=""/>
        <dsp:cNvSpPr/>
      </dsp:nvSpPr>
      <dsp:spPr>
        <a:xfrm>
          <a:off x="3383054" y="325081"/>
          <a:ext cx="189286" cy="37203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94185-95ED-4289-857F-2DC01176027F}">
      <dsp:nvSpPr>
        <dsp:cNvPr id="0" name=""/>
        <dsp:cNvSpPr/>
      </dsp:nvSpPr>
      <dsp:spPr>
        <a:xfrm>
          <a:off x="3996488" y="0"/>
          <a:ext cx="2570595" cy="9907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CA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Transportation</a:t>
          </a:r>
          <a:endParaRPr lang="en-CA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96488" y="0"/>
        <a:ext cx="2570595" cy="990773"/>
      </dsp:txXfrm>
    </dsp:sp>
    <dsp:sp modelId="{9DB42E4A-D740-4994-860D-34F8343F8399}">
      <dsp:nvSpPr>
        <dsp:cNvPr id="0" name=""/>
        <dsp:cNvSpPr/>
      </dsp:nvSpPr>
      <dsp:spPr>
        <a:xfrm>
          <a:off x="3796981" y="849064"/>
          <a:ext cx="718662" cy="74431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5F299-AF95-4E7E-92BE-7353F0EE9380}">
      <dsp:nvSpPr>
        <dsp:cNvPr id="0" name=""/>
        <dsp:cNvSpPr/>
      </dsp:nvSpPr>
      <dsp:spPr>
        <a:xfrm>
          <a:off x="4564244" y="692228"/>
          <a:ext cx="2442847" cy="9907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CA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Water/Wastewater</a:t>
          </a:r>
          <a:endParaRPr lang="en-CA" sz="1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64244" y="692228"/>
        <a:ext cx="2442847" cy="990773"/>
      </dsp:txXfrm>
    </dsp:sp>
    <dsp:sp modelId="{CA55CBD7-2057-4ED2-A838-15C903328AD2}">
      <dsp:nvSpPr>
        <dsp:cNvPr id="0" name=""/>
        <dsp:cNvSpPr/>
      </dsp:nvSpPr>
      <dsp:spPr>
        <a:xfrm>
          <a:off x="3962434" y="1884528"/>
          <a:ext cx="753663" cy="7920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C7678-A2BC-4CD1-87E8-1F1EC422ABDD}">
      <dsp:nvSpPr>
        <dsp:cNvPr id="0" name=""/>
        <dsp:cNvSpPr/>
      </dsp:nvSpPr>
      <dsp:spPr>
        <a:xfrm>
          <a:off x="4824535" y="1772355"/>
          <a:ext cx="1856240" cy="9907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CA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Recreation</a:t>
          </a:r>
          <a:endParaRPr lang="en-CA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24535" y="1772355"/>
        <a:ext cx="1856240" cy="990773"/>
      </dsp:txXfrm>
    </dsp:sp>
    <dsp:sp modelId="{F2D03ECC-9140-4638-A2C4-7FC3FC73102F}">
      <dsp:nvSpPr>
        <dsp:cNvPr id="0" name=""/>
        <dsp:cNvSpPr/>
      </dsp:nvSpPr>
      <dsp:spPr>
        <a:xfrm>
          <a:off x="2976452" y="3623389"/>
          <a:ext cx="631226" cy="6816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8D9C2-2201-46C1-86C4-BC7E89D70415}">
      <dsp:nvSpPr>
        <dsp:cNvPr id="0" name=""/>
        <dsp:cNvSpPr/>
      </dsp:nvSpPr>
      <dsp:spPr>
        <a:xfrm>
          <a:off x="3723001" y="3373865"/>
          <a:ext cx="1370384" cy="99077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CA" sz="1800" b="1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CA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Other Services</a:t>
          </a:r>
          <a:endParaRPr lang="en-CA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23001" y="3373865"/>
        <a:ext cx="1370384" cy="990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1521-2091-4F48-A781-82AB9DA28CFC}">
      <dsp:nvSpPr>
        <dsp:cNvPr id="0" name=""/>
        <dsp:cNvSpPr/>
      </dsp:nvSpPr>
      <dsp:spPr>
        <a:xfrm>
          <a:off x="0" y="327471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87EA6-FFEB-40B5-8837-3EE05E6D0FA0}">
      <dsp:nvSpPr>
        <dsp:cNvPr id="0" name=""/>
        <dsp:cNvSpPr/>
      </dsp:nvSpPr>
      <dsp:spPr>
        <a:xfrm>
          <a:off x="348719" y="150351"/>
          <a:ext cx="6173779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Comprehensive</a:t>
          </a:r>
        </a:p>
      </dsp:txBody>
      <dsp:txXfrm>
        <a:off x="366012" y="167644"/>
        <a:ext cx="6139193" cy="319654"/>
      </dsp:txXfrm>
    </dsp:sp>
    <dsp:sp modelId="{557AF77C-08C6-4CCF-ACC7-4575AD4F539D}">
      <dsp:nvSpPr>
        <dsp:cNvPr id="0" name=""/>
        <dsp:cNvSpPr/>
      </dsp:nvSpPr>
      <dsp:spPr>
        <a:xfrm>
          <a:off x="0" y="871791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73017"/>
              <a:satOff val="-77"/>
              <a:lumOff val="-3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68C0-9A57-4644-9C9A-B5A2FA9BD772}">
      <dsp:nvSpPr>
        <dsp:cNvPr id="0" name=""/>
        <dsp:cNvSpPr/>
      </dsp:nvSpPr>
      <dsp:spPr>
        <a:xfrm>
          <a:off x="348719" y="694671"/>
          <a:ext cx="6173779" cy="354240"/>
        </a:xfrm>
        <a:prstGeom prst="roundRect">
          <a:avLst/>
        </a:prstGeom>
        <a:solidFill>
          <a:schemeClr val="accent5">
            <a:hueOff val="1773017"/>
            <a:satOff val="-77"/>
            <a:lumOff val="-3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Balanced</a:t>
          </a:r>
        </a:p>
      </dsp:txBody>
      <dsp:txXfrm>
        <a:off x="366012" y="711964"/>
        <a:ext cx="6139193" cy="319654"/>
      </dsp:txXfrm>
    </dsp:sp>
    <dsp:sp modelId="{24455DFF-909E-4D3A-9EED-4BB14F2320F4}">
      <dsp:nvSpPr>
        <dsp:cNvPr id="0" name=""/>
        <dsp:cNvSpPr/>
      </dsp:nvSpPr>
      <dsp:spPr>
        <a:xfrm>
          <a:off x="0" y="1425311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0A9D0-B863-4B33-8780-B4C82018A722}">
      <dsp:nvSpPr>
        <dsp:cNvPr id="0" name=""/>
        <dsp:cNvSpPr/>
      </dsp:nvSpPr>
      <dsp:spPr>
        <a:xfrm>
          <a:off x="348719" y="1238990"/>
          <a:ext cx="6173779" cy="354240"/>
        </a:xfrm>
        <a:prstGeom prst="roundRect">
          <a:avLst/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Mindset &amp; Lifestyle Change</a:t>
          </a:r>
        </a:p>
      </dsp:txBody>
      <dsp:txXfrm>
        <a:off x="366012" y="1256283"/>
        <a:ext cx="6139193" cy="319654"/>
      </dsp:txXfrm>
    </dsp:sp>
    <dsp:sp modelId="{93D43434-6C30-4122-B483-6A5A9D277246}">
      <dsp:nvSpPr>
        <dsp:cNvPr id="0" name=""/>
        <dsp:cNvSpPr/>
      </dsp:nvSpPr>
      <dsp:spPr>
        <a:xfrm>
          <a:off x="0" y="1960430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49A92-7252-4048-89EA-7A36B6172C5E}">
      <dsp:nvSpPr>
        <dsp:cNvPr id="0" name=""/>
        <dsp:cNvSpPr/>
      </dsp:nvSpPr>
      <dsp:spPr>
        <a:xfrm>
          <a:off x="348719" y="1783310"/>
          <a:ext cx="6173779" cy="354240"/>
        </a:xfrm>
        <a:prstGeom prst="roundRect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Relationship &amp; Trust</a:t>
          </a:r>
        </a:p>
      </dsp:txBody>
      <dsp:txXfrm>
        <a:off x="366012" y="1800603"/>
        <a:ext cx="6139193" cy="319654"/>
      </dsp:txXfrm>
    </dsp:sp>
    <dsp:sp modelId="{6DE49AC5-977B-449D-B59A-9C92F76BE8F0}">
      <dsp:nvSpPr>
        <dsp:cNvPr id="0" name=""/>
        <dsp:cNvSpPr/>
      </dsp:nvSpPr>
      <dsp:spPr>
        <a:xfrm>
          <a:off x="0" y="2504750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92067"/>
              <a:satOff val="-307"/>
              <a:lumOff val="-1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B0F51-F846-44DA-8D0A-85838BB67B15}">
      <dsp:nvSpPr>
        <dsp:cNvPr id="0" name=""/>
        <dsp:cNvSpPr/>
      </dsp:nvSpPr>
      <dsp:spPr>
        <a:xfrm>
          <a:off x="348719" y="2327630"/>
          <a:ext cx="6173779" cy="354240"/>
        </a:xfrm>
        <a:prstGeom prst="roundRect">
          <a:avLst/>
        </a:prstGeom>
        <a:solidFill>
          <a:schemeClr val="accent5">
            <a:hueOff val="7092067"/>
            <a:satOff val="-307"/>
            <a:lumOff val="-13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Collective Vision</a:t>
          </a:r>
        </a:p>
      </dsp:txBody>
      <dsp:txXfrm>
        <a:off x="366012" y="2344923"/>
        <a:ext cx="6139193" cy="319654"/>
      </dsp:txXfrm>
    </dsp:sp>
    <dsp:sp modelId="{74B2CDAE-7947-4E57-8E82-2C571DE11923}">
      <dsp:nvSpPr>
        <dsp:cNvPr id="0" name=""/>
        <dsp:cNvSpPr/>
      </dsp:nvSpPr>
      <dsp:spPr>
        <a:xfrm>
          <a:off x="0" y="3049070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65083"/>
              <a:satOff val="-383"/>
              <a:lumOff val="-17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3B5DC-C93C-4344-8B7D-2524EFC4F38A}">
      <dsp:nvSpPr>
        <dsp:cNvPr id="0" name=""/>
        <dsp:cNvSpPr/>
      </dsp:nvSpPr>
      <dsp:spPr>
        <a:xfrm>
          <a:off x="348719" y="2871950"/>
          <a:ext cx="6173779" cy="354240"/>
        </a:xfrm>
        <a:prstGeom prst="roundRect">
          <a:avLst/>
        </a:prstGeom>
        <a:solidFill>
          <a:schemeClr val="accent5">
            <a:hueOff val="8865083"/>
            <a:satOff val="-383"/>
            <a:lumOff val="-17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Mission</a:t>
          </a:r>
        </a:p>
      </dsp:txBody>
      <dsp:txXfrm>
        <a:off x="366012" y="2889243"/>
        <a:ext cx="6139193" cy="319654"/>
      </dsp:txXfrm>
    </dsp:sp>
    <dsp:sp modelId="{2AFBBA16-0389-4D2A-875A-5950C206BFA5}">
      <dsp:nvSpPr>
        <dsp:cNvPr id="0" name=""/>
        <dsp:cNvSpPr/>
      </dsp:nvSpPr>
      <dsp:spPr>
        <a:xfrm>
          <a:off x="0" y="3593390"/>
          <a:ext cx="6974399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928B7-0B05-41C6-952E-653393ECA179}">
      <dsp:nvSpPr>
        <dsp:cNvPr id="0" name=""/>
        <dsp:cNvSpPr/>
      </dsp:nvSpPr>
      <dsp:spPr>
        <a:xfrm>
          <a:off x="348719" y="3416270"/>
          <a:ext cx="6173779" cy="354240"/>
        </a:xfrm>
        <a:prstGeom prst="roundRect">
          <a:avLst/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31" tIns="0" rIns="1845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000" b="1" i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Realistic/Long Term Outlook</a:t>
          </a:r>
        </a:p>
      </dsp:txBody>
      <dsp:txXfrm>
        <a:off x="366012" y="3433563"/>
        <a:ext cx="6139193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32ADD-42A7-4D84-AD3F-C0C04309EFAD}">
      <dsp:nvSpPr>
        <dsp:cNvPr id="0" name=""/>
        <dsp:cNvSpPr/>
      </dsp:nvSpPr>
      <dsp:spPr>
        <a:xfrm>
          <a:off x="3008358" y="1659214"/>
          <a:ext cx="2027929" cy="202792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i="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ICF</a:t>
          </a:r>
          <a:endParaRPr lang="en-CA" sz="4000" i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16062" y="2134247"/>
        <a:ext cx="1212521" cy="1042397"/>
      </dsp:txXfrm>
    </dsp:sp>
    <dsp:sp modelId="{262C30DD-83EA-4421-A93D-7F8BF708DDC7}">
      <dsp:nvSpPr>
        <dsp:cNvPr id="0" name=""/>
        <dsp:cNvSpPr/>
      </dsp:nvSpPr>
      <dsp:spPr>
        <a:xfrm>
          <a:off x="1840112" y="1179886"/>
          <a:ext cx="1474857" cy="147485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</a:t>
          </a:r>
          <a:endParaRPr lang="en-CA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11412" y="1553430"/>
        <a:ext cx="732257" cy="727769"/>
      </dsp:txXfrm>
    </dsp:sp>
    <dsp:sp modelId="{E6FCC8BB-7D5C-428B-B96B-0AA5A49BFD5F}">
      <dsp:nvSpPr>
        <dsp:cNvPr id="0" name=""/>
        <dsp:cNvSpPr/>
      </dsp:nvSpPr>
      <dsp:spPr>
        <a:xfrm rot="20700000">
          <a:off x="2666183" y="162384"/>
          <a:ext cx="1445059" cy="144505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People</a:t>
          </a:r>
          <a:endParaRPr lang="en-CA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20700000">
        <a:off x="2983127" y="479328"/>
        <a:ext cx="811171" cy="811171"/>
      </dsp:txXfrm>
    </dsp:sp>
    <dsp:sp modelId="{C3591926-B8DC-431E-9D97-7A262F715166}">
      <dsp:nvSpPr>
        <dsp:cNvPr id="0" name=""/>
        <dsp:cNvSpPr/>
      </dsp:nvSpPr>
      <dsp:spPr>
        <a:xfrm>
          <a:off x="2858578" y="1356311"/>
          <a:ext cx="2595749" cy="2595749"/>
        </a:xfrm>
        <a:prstGeom prst="circularArrow">
          <a:avLst>
            <a:gd name="adj1" fmla="val 4687"/>
            <a:gd name="adj2" fmla="val 299029"/>
            <a:gd name="adj3" fmla="val 2502860"/>
            <a:gd name="adj4" fmla="val 1589024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930BF-9995-4E10-8E2C-0D119C25AB0A}">
      <dsp:nvSpPr>
        <dsp:cNvPr id="0" name=""/>
        <dsp:cNvSpPr/>
      </dsp:nvSpPr>
      <dsp:spPr>
        <a:xfrm>
          <a:off x="1578918" y="855732"/>
          <a:ext cx="1885974" cy="18859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06A3-38A8-4077-A2FF-EECB1EBD4704}">
      <dsp:nvSpPr>
        <dsp:cNvPr id="0" name=""/>
        <dsp:cNvSpPr/>
      </dsp:nvSpPr>
      <dsp:spPr>
        <a:xfrm>
          <a:off x="2331926" y="-151961"/>
          <a:ext cx="2033459" cy="20334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6BAC6-D967-4DF1-AA6D-FE90BDC5997D}">
      <dsp:nvSpPr>
        <dsp:cNvPr id="0" name=""/>
        <dsp:cNvSpPr/>
      </dsp:nvSpPr>
      <dsp:spPr>
        <a:xfrm>
          <a:off x="0" y="626155"/>
          <a:ext cx="1728429" cy="1695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Relations,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Principles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Visions</a:t>
          </a:r>
          <a:endParaRPr lang="en-CA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123" y="874397"/>
        <a:ext cx="1222183" cy="1198619"/>
      </dsp:txXfrm>
    </dsp:sp>
    <dsp:sp modelId="{39F9BEA5-F894-4833-AD2F-9F6A0ACE599C}">
      <dsp:nvSpPr>
        <dsp:cNvPr id="0" name=""/>
        <dsp:cNvSpPr/>
      </dsp:nvSpPr>
      <dsp:spPr>
        <a:xfrm rot="10628257">
          <a:off x="737748" y="2589770"/>
          <a:ext cx="374449" cy="19823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0548-7575-4FDD-B68F-79348397EE48}">
      <dsp:nvSpPr>
        <dsp:cNvPr id="0" name=""/>
        <dsp:cNvSpPr/>
      </dsp:nvSpPr>
      <dsp:spPr>
        <a:xfrm>
          <a:off x="226816" y="3045555"/>
          <a:ext cx="1502295" cy="14063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Gathering</a:t>
          </a:r>
          <a:endParaRPr lang="en-CA" sz="11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6822" y="3251506"/>
        <a:ext cx="1062283" cy="994421"/>
      </dsp:txXfrm>
    </dsp:sp>
    <dsp:sp modelId="{E746B6AC-8FDA-45C2-AAA7-BF23A24795F5}">
      <dsp:nvSpPr>
        <dsp:cNvPr id="0" name=""/>
        <dsp:cNvSpPr/>
      </dsp:nvSpPr>
      <dsp:spPr>
        <a:xfrm rot="5073519">
          <a:off x="1892586" y="3544644"/>
          <a:ext cx="374449" cy="19823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5D91A-A3E1-45F5-B0C9-FFCACE28D535}">
      <dsp:nvSpPr>
        <dsp:cNvPr id="0" name=""/>
        <dsp:cNvSpPr/>
      </dsp:nvSpPr>
      <dsp:spPr>
        <a:xfrm>
          <a:off x="2419395" y="2667521"/>
          <a:ext cx="1712477" cy="17246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&amp; Discussion</a:t>
          </a:r>
          <a:endParaRPr lang="en-CA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70181" y="2920091"/>
        <a:ext cx="1210905" cy="1219518"/>
      </dsp:txXfrm>
    </dsp:sp>
    <dsp:sp modelId="{89D14ADF-33B4-4DC1-AFF9-551C09CE2488}">
      <dsp:nvSpPr>
        <dsp:cNvPr id="0" name=""/>
        <dsp:cNvSpPr/>
      </dsp:nvSpPr>
      <dsp:spPr>
        <a:xfrm rot="443971">
          <a:off x="3230795" y="2334348"/>
          <a:ext cx="374449" cy="19823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C36DB-1DB9-4884-B524-19CC214BBB3D}">
      <dsp:nvSpPr>
        <dsp:cNvPr id="0" name=""/>
        <dsp:cNvSpPr/>
      </dsp:nvSpPr>
      <dsp:spPr>
        <a:xfrm>
          <a:off x="2736951" y="752741"/>
          <a:ext cx="1609662" cy="14554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5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Development of Options &amp; Framework</a:t>
          </a:r>
          <a:endParaRPr lang="en-CA" sz="125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72681" y="965891"/>
        <a:ext cx="1138202" cy="1029176"/>
      </dsp:txXfrm>
    </dsp:sp>
    <dsp:sp modelId="{B653D8E0-9204-428D-A1B5-84EE028B2657}">
      <dsp:nvSpPr>
        <dsp:cNvPr id="0" name=""/>
        <dsp:cNvSpPr/>
      </dsp:nvSpPr>
      <dsp:spPr>
        <a:xfrm rot="4423182">
          <a:off x="4383453" y="1080878"/>
          <a:ext cx="374449" cy="19823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665B2-EA71-4DBD-972A-D452849C27DF}">
      <dsp:nvSpPr>
        <dsp:cNvPr id="0" name=""/>
        <dsp:cNvSpPr/>
      </dsp:nvSpPr>
      <dsp:spPr>
        <a:xfrm>
          <a:off x="4789660" y="239567"/>
          <a:ext cx="1438471" cy="1332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Preparation of  Framework and IDP</a:t>
          </a:r>
          <a:endParaRPr lang="en-CA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00319" y="434758"/>
        <a:ext cx="1017153" cy="942463"/>
      </dsp:txXfrm>
    </dsp:sp>
    <dsp:sp modelId="{9B7DFD41-B73E-4FDB-ABDB-A2CCFD2C769B}">
      <dsp:nvSpPr>
        <dsp:cNvPr id="0" name=""/>
        <dsp:cNvSpPr/>
      </dsp:nvSpPr>
      <dsp:spPr>
        <a:xfrm rot="10444683">
          <a:off x="5432578" y="1876097"/>
          <a:ext cx="374449" cy="19823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96773-7550-4157-A1FA-C766FA22FEEA}">
      <dsp:nvSpPr>
        <dsp:cNvPr id="0" name=""/>
        <dsp:cNvSpPr/>
      </dsp:nvSpPr>
      <dsp:spPr>
        <a:xfrm>
          <a:off x="4990009" y="2365100"/>
          <a:ext cx="1506419" cy="1599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 &amp; Revise Bylaws</a:t>
          </a:r>
          <a:endParaRPr lang="en-CA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0619" y="2599392"/>
        <a:ext cx="1065199" cy="1131259"/>
      </dsp:txXfrm>
    </dsp:sp>
    <dsp:sp modelId="{BFCE6B0C-6C14-4C60-BB82-4531A4B1CD8B}">
      <dsp:nvSpPr>
        <dsp:cNvPr id="0" name=""/>
        <dsp:cNvSpPr/>
      </dsp:nvSpPr>
      <dsp:spPr>
        <a:xfrm rot="3531277">
          <a:off x="6375495" y="2570665"/>
          <a:ext cx="374449" cy="19823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DF690-8A55-4E67-B434-0351C702FC9D}">
      <dsp:nvSpPr>
        <dsp:cNvPr id="0" name=""/>
        <dsp:cNvSpPr/>
      </dsp:nvSpPr>
      <dsp:spPr>
        <a:xfrm>
          <a:off x="6556185" y="990654"/>
          <a:ext cx="2138526" cy="2073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5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</a:t>
          </a:r>
          <a:endParaRPr lang="en-CA" sz="125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869365" y="1294355"/>
        <a:ext cx="1512166" cy="1466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483F-5A70-452B-A63F-60D480368810}">
      <dsp:nvSpPr>
        <dsp:cNvPr id="0" name=""/>
        <dsp:cNvSpPr/>
      </dsp:nvSpPr>
      <dsp:spPr>
        <a:xfrm>
          <a:off x="2288917" y="3789229"/>
          <a:ext cx="339817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6E6DE-7282-4746-876E-320F7ED3B5DF}">
      <dsp:nvSpPr>
        <dsp:cNvPr id="0" name=""/>
        <dsp:cNvSpPr/>
      </dsp:nvSpPr>
      <dsp:spPr>
        <a:xfrm>
          <a:off x="2160226" y="3240361"/>
          <a:ext cx="29059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DAA7-AE73-49D8-BF56-D11804F99E08}">
      <dsp:nvSpPr>
        <dsp:cNvPr id="0" name=""/>
        <dsp:cNvSpPr/>
      </dsp:nvSpPr>
      <dsp:spPr>
        <a:xfrm>
          <a:off x="2232237" y="2592288"/>
          <a:ext cx="26377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8D05D-A1B4-4BCC-BC37-F4F61309086A}">
      <dsp:nvSpPr>
        <dsp:cNvPr id="0" name=""/>
        <dsp:cNvSpPr/>
      </dsp:nvSpPr>
      <dsp:spPr>
        <a:xfrm>
          <a:off x="2267135" y="1871609"/>
          <a:ext cx="26377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711A2-0E91-400E-9ACE-4D770652048D}">
      <dsp:nvSpPr>
        <dsp:cNvPr id="0" name=""/>
        <dsp:cNvSpPr/>
      </dsp:nvSpPr>
      <dsp:spPr>
        <a:xfrm>
          <a:off x="2232235" y="1152128"/>
          <a:ext cx="29059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F10D8-4561-4815-8D4F-C15FADCD5045}">
      <dsp:nvSpPr>
        <dsp:cNvPr id="0" name=""/>
        <dsp:cNvSpPr/>
      </dsp:nvSpPr>
      <dsp:spPr>
        <a:xfrm>
          <a:off x="2146431" y="612055"/>
          <a:ext cx="339817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ABC4-1EFF-4664-850B-EF4324D2A6E4}">
      <dsp:nvSpPr>
        <dsp:cNvPr id="0" name=""/>
        <dsp:cNvSpPr/>
      </dsp:nvSpPr>
      <dsp:spPr>
        <a:xfrm>
          <a:off x="587033" y="510727"/>
          <a:ext cx="3360204" cy="3360204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4104" t="-3032" r="-4104" b="-3032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C1986-E786-4DC8-A38F-80B41C58DEEB}">
      <dsp:nvSpPr>
        <dsp:cNvPr id="0" name=""/>
        <dsp:cNvSpPr/>
      </dsp:nvSpPr>
      <dsp:spPr>
        <a:xfrm>
          <a:off x="1257633" y="2304997"/>
          <a:ext cx="2150530" cy="11088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500" kern="1200" dirty="0"/>
        </a:p>
      </dsp:txBody>
      <dsp:txXfrm>
        <a:off x="1257633" y="2304997"/>
        <a:ext cx="2150530" cy="1108867"/>
      </dsp:txXfrm>
    </dsp:sp>
    <dsp:sp modelId="{3F97111C-23EF-4A0F-995F-7893D49B49B8}">
      <dsp:nvSpPr>
        <dsp:cNvPr id="0" name=""/>
        <dsp:cNvSpPr/>
      </dsp:nvSpPr>
      <dsp:spPr>
        <a:xfrm>
          <a:off x="5328591" y="72006"/>
          <a:ext cx="857960" cy="88291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77D1C-6E69-4430-88D4-BB65114E13EF}">
      <dsp:nvSpPr>
        <dsp:cNvPr id="0" name=""/>
        <dsp:cNvSpPr/>
      </dsp:nvSpPr>
      <dsp:spPr>
        <a:xfrm>
          <a:off x="5917324" y="510727"/>
          <a:ext cx="139011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917324" y="510727"/>
        <a:ext cx="139011" cy="504030"/>
      </dsp:txXfrm>
    </dsp:sp>
    <dsp:sp modelId="{323820A2-4D7C-40F7-B27F-8FE5982324E5}">
      <dsp:nvSpPr>
        <dsp:cNvPr id="0" name=""/>
        <dsp:cNvSpPr/>
      </dsp:nvSpPr>
      <dsp:spPr>
        <a:xfrm>
          <a:off x="4968551" y="792086"/>
          <a:ext cx="887169" cy="885617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933A4-5C1A-4814-A6AC-DCE03DA19C5B}">
      <dsp:nvSpPr>
        <dsp:cNvPr id="0" name=""/>
        <dsp:cNvSpPr/>
      </dsp:nvSpPr>
      <dsp:spPr>
        <a:xfrm>
          <a:off x="5425054" y="1021478"/>
          <a:ext cx="188238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425054" y="1021478"/>
        <a:ext cx="188238" cy="504030"/>
      </dsp:txXfrm>
    </dsp:sp>
    <dsp:sp modelId="{69EEA3C7-D449-4270-A97C-018FB5BDA1A5}">
      <dsp:nvSpPr>
        <dsp:cNvPr id="0" name=""/>
        <dsp:cNvSpPr/>
      </dsp:nvSpPr>
      <dsp:spPr>
        <a:xfrm>
          <a:off x="4517535" y="1368897"/>
          <a:ext cx="790667" cy="78489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377B1-8645-4A68-A590-B32961B834E1}">
      <dsp:nvSpPr>
        <dsp:cNvPr id="0" name=""/>
        <dsp:cNvSpPr/>
      </dsp:nvSpPr>
      <dsp:spPr>
        <a:xfrm>
          <a:off x="5156910" y="1619594"/>
          <a:ext cx="215053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156910" y="1619594"/>
        <a:ext cx="215053" cy="504030"/>
      </dsp:txXfrm>
    </dsp:sp>
    <dsp:sp modelId="{26ABC403-5814-4526-87CA-35A3CECF477E}">
      <dsp:nvSpPr>
        <dsp:cNvPr id="0" name=""/>
        <dsp:cNvSpPr/>
      </dsp:nvSpPr>
      <dsp:spPr>
        <a:xfrm>
          <a:off x="4428160" y="2067026"/>
          <a:ext cx="953469" cy="886045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D6848-19A5-4C8B-81AB-EB15237B4AFB}">
      <dsp:nvSpPr>
        <dsp:cNvPr id="0" name=""/>
        <dsp:cNvSpPr/>
      </dsp:nvSpPr>
      <dsp:spPr>
        <a:xfrm>
          <a:off x="5156910" y="2258033"/>
          <a:ext cx="215053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156910" y="2258033"/>
        <a:ext cx="215053" cy="504030"/>
      </dsp:txXfrm>
    </dsp:sp>
    <dsp:sp modelId="{B16CFBD2-3C77-4867-A897-3CEFBF99F1FB}">
      <dsp:nvSpPr>
        <dsp:cNvPr id="0" name=""/>
        <dsp:cNvSpPr/>
      </dsp:nvSpPr>
      <dsp:spPr>
        <a:xfrm>
          <a:off x="4748423" y="2687193"/>
          <a:ext cx="849231" cy="841942"/>
        </a:xfrm>
        <a:prstGeom prst="ellipse">
          <a:avLst/>
        </a:prstGeom>
        <a:blipFill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D567F-E713-447F-AA6C-1FCB9ADBCCEC}">
      <dsp:nvSpPr>
        <dsp:cNvPr id="0" name=""/>
        <dsp:cNvSpPr/>
      </dsp:nvSpPr>
      <dsp:spPr>
        <a:xfrm>
          <a:off x="5425054" y="2856149"/>
          <a:ext cx="188238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425054" y="2856149"/>
        <a:ext cx="188238" cy="504030"/>
      </dsp:txXfrm>
    </dsp:sp>
    <dsp:sp modelId="{0AE2F0E1-5B0B-4328-B78C-DB423DE5CF46}">
      <dsp:nvSpPr>
        <dsp:cNvPr id="0" name=""/>
        <dsp:cNvSpPr/>
      </dsp:nvSpPr>
      <dsp:spPr>
        <a:xfrm>
          <a:off x="5237586" y="3313090"/>
          <a:ext cx="936130" cy="936125"/>
        </a:xfrm>
        <a:prstGeom prst="ellipse">
          <a:avLst/>
        </a:prstGeom>
        <a:blipFill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CB5D1-A14C-4546-8A86-B179ABA0109D}">
      <dsp:nvSpPr>
        <dsp:cNvPr id="0" name=""/>
        <dsp:cNvSpPr/>
      </dsp:nvSpPr>
      <dsp:spPr>
        <a:xfrm>
          <a:off x="5917324" y="3366900"/>
          <a:ext cx="139011" cy="5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5917324" y="3366900"/>
        <a:ext cx="139011" cy="504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196E-59EE-47CE-8437-ED1D9F5DF3DB}">
      <dsp:nvSpPr>
        <dsp:cNvPr id="0" name=""/>
        <dsp:cNvSpPr/>
      </dsp:nvSpPr>
      <dsp:spPr>
        <a:xfrm>
          <a:off x="1096975" y="-6052"/>
          <a:ext cx="4660881" cy="4660881"/>
        </a:xfrm>
        <a:prstGeom prst="circularArrow">
          <a:avLst>
            <a:gd name="adj1" fmla="val 5274"/>
            <a:gd name="adj2" fmla="val 312630"/>
            <a:gd name="adj3" fmla="val 14250631"/>
            <a:gd name="adj4" fmla="val 17113864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4CA13-37BC-4C90-A427-81E8A79C79C2}">
      <dsp:nvSpPr>
        <dsp:cNvPr id="0" name=""/>
        <dsp:cNvSpPr/>
      </dsp:nvSpPr>
      <dsp:spPr>
        <a:xfrm>
          <a:off x="2552709" y="0"/>
          <a:ext cx="1749414" cy="8747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Identify Participants</a:t>
          </a:r>
        </a:p>
      </dsp:txBody>
      <dsp:txXfrm>
        <a:off x="2595409" y="42700"/>
        <a:ext cx="1664014" cy="789307"/>
      </dsp:txXfrm>
    </dsp:sp>
    <dsp:sp modelId="{BAF6123C-DFAF-44F0-A569-EC700803C5F3}">
      <dsp:nvSpPr>
        <dsp:cNvPr id="0" name=""/>
        <dsp:cNvSpPr/>
      </dsp:nvSpPr>
      <dsp:spPr>
        <a:xfrm>
          <a:off x="4190207" y="908187"/>
          <a:ext cx="1749414" cy="874707"/>
        </a:xfrm>
        <a:prstGeom prst="roundRect">
          <a:avLst/>
        </a:prstGeom>
        <a:solidFill>
          <a:schemeClr val="accent5">
            <a:hueOff val="2127620"/>
            <a:satOff val="-92"/>
            <a:lumOff val="-4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Online Survey</a:t>
          </a:r>
        </a:p>
      </dsp:txBody>
      <dsp:txXfrm>
        <a:off x="4232907" y="950887"/>
        <a:ext cx="1664014" cy="789307"/>
      </dsp:txXfrm>
    </dsp:sp>
    <dsp:sp modelId="{EE2925F6-E016-48F9-A1F6-8EA74C7E853A}">
      <dsp:nvSpPr>
        <dsp:cNvPr id="0" name=""/>
        <dsp:cNvSpPr/>
      </dsp:nvSpPr>
      <dsp:spPr>
        <a:xfrm>
          <a:off x="4190207" y="2799005"/>
          <a:ext cx="1749414" cy="874707"/>
        </a:xfrm>
        <a:prstGeom prst="roundRect">
          <a:avLst/>
        </a:prstGeom>
        <a:solidFill>
          <a:schemeClr val="accent5">
            <a:hueOff val="4255240"/>
            <a:satOff val="-184"/>
            <a:lumOff val="-8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Analysis of Survey Results</a:t>
          </a:r>
        </a:p>
      </dsp:txBody>
      <dsp:txXfrm>
        <a:off x="4232907" y="2841705"/>
        <a:ext cx="1664014" cy="789307"/>
      </dsp:txXfrm>
    </dsp:sp>
    <dsp:sp modelId="{33C6D374-1B92-4B90-AA58-EB5AD2C801DD}">
      <dsp:nvSpPr>
        <dsp:cNvPr id="0" name=""/>
        <dsp:cNvSpPr/>
      </dsp:nvSpPr>
      <dsp:spPr>
        <a:xfrm>
          <a:off x="2552704" y="3744409"/>
          <a:ext cx="1749414" cy="874707"/>
        </a:xfrm>
        <a:prstGeom prst="roundRect">
          <a:avLst/>
        </a:prstGeom>
        <a:solidFill>
          <a:schemeClr val="accent5">
            <a:hueOff val="6382860"/>
            <a:satOff val="-276"/>
            <a:lumOff val="-12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 ICF and Implementation Plan</a:t>
          </a:r>
        </a:p>
      </dsp:txBody>
      <dsp:txXfrm>
        <a:off x="2595404" y="3787109"/>
        <a:ext cx="1664014" cy="789307"/>
      </dsp:txXfrm>
    </dsp:sp>
    <dsp:sp modelId="{3BB0D10D-7DE1-406E-983B-9878EC441ABE}">
      <dsp:nvSpPr>
        <dsp:cNvPr id="0" name=""/>
        <dsp:cNvSpPr/>
      </dsp:nvSpPr>
      <dsp:spPr>
        <a:xfrm>
          <a:off x="855085" y="2836730"/>
          <a:ext cx="1749414" cy="874707"/>
        </a:xfrm>
        <a:prstGeom prst="roundRect">
          <a:avLst/>
        </a:prstGeom>
        <a:solidFill>
          <a:schemeClr val="accent5">
            <a:hueOff val="8510480"/>
            <a:satOff val="-368"/>
            <a:lumOff val="-16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Council Adoption and Reporting</a:t>
          </a:r>
        </a:p>
      </dsp:txBody>
      <dsp:txXfrm>
        <a:off x="897785" y="2879430"/>
        <a:ext cx="1664014" cy="789307"/>
      </dsp:txXfrm>
    </dsp:sp>
    <dsp:sp modelId="{93AF2C87-3E3C-4245-9E1D-569AF0FBA6BF}">
      <dsp:nvSpPr>
        <dsp:cNvPr id="0" name=""/>
        <dsp:cNvSpPr/>
      </dsp:nvSpPr>
      <dsp:spPr>
        <a:xfrm>
          <a:off x="855085" y="945906"/>
          <a:ext cx="1749414" cy="874707"/>
        </a:xfrm>
        <a:prstGeom prst="roundRect">
          <a:avLst/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Ongoing Review and Amendments</a:t>
          </a:r>
        </a:p>
      </dsp:txBody>
      <dsp:txXfrm>
        <a:off x="897785" y="988606"/>
        <a:ext cx="1664014" cy="789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0F96-193A-4544-A349-CCA06055F90B}">
      <dsp:nvSpPr>
        <dsp:cNvPr id="0" name=""/>
        <dsp:cNvSpPr/>
      </dsp:nvSpPr>
      <dsp:spPr>
        <a:xfrm>
          <a:off x="2666" y="446491"/>
          <a:ext cx="3160476" cy="790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 smtClean="0"/>
            <a:t>By Agreement</a:t>
          </a:r>
          <a:endParaRPr lang="en-CA" sz="4000" b="1" kern="1200" dirty="0"/>
        </a:p>
      </dsp:txBody>
      <dsp:txXfrm>
        <a:off x="25808" y="469633"/>
        <a:ext cx="3114192" cy="743835"/>
      </dsp:txXfrm>
    </dsp:sp>
    <dsp:sp modelId="{7AD7C316-ED19-4D82-B87D-C0DE6B33A88B}">
      <dsp:nvSpPr>
        <dsp:cNvPr id="0" name=""/>
        <dsp:cNvSpPr/>
      </dsp:nvSpPr>
      <dsp:spPr>
        <a:xfrm rot="5400000">
          <a:off x="1513769" y="1305746"/>
          <a:ext cx="138270" cy="1382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06842-0E0F-4FB1-AECE-96DB4997D488}">
      <dsp:nvSpPr>
        <dsp:cNvPr id="0" name=""/>
        <dsp:cNvSpPr/>
      </dsp:nvSpPr>
      <dsp:spPr>
        <a:xfrm>
          <a:off x="2666" y="1513152"/>
          <a:ext cx="3160476" cy="790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Funding Agreement</a:t>
          </a:r>
          <a:endParaRPr lang="en-CA" sz="2400" kern="1200" dirty="0"/>
        </a:p>
      </dsp:txBody>
      <dsp:txXfrm>
        <a:off x="25808" y="1536294"/>
        <a:ext cx="3114192" cy="743835"/>
      </dsp:txXfrm>
    </dsp:sp>
    <dsp:sp modelId="{288B50A8-400A-4D92-9968-FA156CBB1BA2}">
      <dsp:nvSpPr>
        <dsp:cNvPr id="0" name=""/>
        <dsp:cNvSpPr/>
      </dsp:nvSpPr>
      <dsp:spPr>
        <a:xfrm rot="5400000">
          <a:off x="1513769" y="2372406"/>
          <a:ext cx="138270" cy="13827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9A22-BA21-442E-A911-D17DA4F88BEC}">
      <dsp:nvSpPr>
        <dsp:cNvPr id="0" name=""/>
        <dsp:cNvSpPr/>
      </dsp:nvSpPr>
      <dsp:spPr>
        <a:xfrm>
          <a:off x="2666" y="2579813"/>
          <a:ext cx="3160476" cy="790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1878997"/>
            <a:satOff val="-34470"/>
            <a:lumOff val="-24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Service/Supply Agreement</a:t>
          </a:r>
        </a:p>
      </dsp:txBody>
      <dsp:txXfrm>
        <a:off x="25808" y="2602955"/>
        <a:ext cx="3114192" cy="743835"/>
      </dsp:txXfrm>
    </dsp:sp>
    <dsp:sp modelId="{E96A85C9-A1E6-4E7F-9EEC-0DD04D8A6F91}">
      <dsp:nvSpPr>
        <dsp:cNvPr id="0" name=""/>
        <dsp:cNvSpPr/>
      </dsp:nvSpPr>
      <dsp:spPr>
        <a:xfrm>
          <a:off x="3518032" y="535309"/>
          <a:ext cx="3160476" cy="790119"/>
        </a:xfrm>
        <a:prstGeom prst="roundRect">
          <a:avLst>
            <a:gd name="adj" fmla="val 10000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/>
            <a:t>By Joint Ownership/Governance Structures</a:t>
          </a:r>
          <a:endParaRPr lang="en-CA" sz="1800" b="1" kern="1200" dirty="0"/>
        </a:p>
      </dsp:txBody>
      <dsp:txXfrm>
        <a:off x="3541174" y="558451"/>
        <a:ext cx="3114192" cy="74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CA" dirty="0" smtClean="0"/>
              <a:t>Brownlee Barristers &amp; Solicitors | 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9E0C1-78D2-424A-8B73-4E115C8B7E3E}" type="datetimeFigureOut">
              <a:rPr lang="en-CA" smtClean="0"/>
              <a:t>08/02/2017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CA" dirty="0" smtClean="0"/>
              <a:t>© Brownlee LLP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98F940-B572-46B4-ACD1-D24A310FE70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2530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A3D044-3136-4218-9FC4-1565C8D97DD5}" type="datetimeFigureOut">
              <a:rPr lang="en-CA" smtClean="0"/>
              <a:t>08/02/2017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E5A706-4708-4DA8-8D01-A7BD5A3A39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20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csteps.ca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00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64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64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hlinkClick r:id="rId3"/>
              </a:rPr>
              <a:t>www.strategicsteps.ca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296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dirty="0" smtClean="0"/>
              <a:t>This assumes</a:t>
            </a:r>
            <a:r>
              <a:rPr lang="en-CA" altLang="en-US" baseline="0" dirty="0" smtClean="0"/>
              <a:t> that parties have already gone through the analysis of types of services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They have already decided to proceed with the joint/regional types of services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dirty="0" smtClean="0"/>
              <a:t>Options</a:t>
            </a:r>
            <a:r>
              <a:rPr lang="en-CA" altLang="en-US" baseline="0" dirty="0" smtClean="0"/>
              <a:t> are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do this under an Agreement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Create new entity which will own and operate the system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914400" lvl="2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Explain main difference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Regional Agreement – used in simpler arrangements/types of services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Already likely discussed how this is used:  Examples are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Joint FCSS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Joint planning services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Joint subdivision approval 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One party owns and operates and provides services to other:  Like firefighting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Separate legal entity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085850" lvl="2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To be discussed down the road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Long term service.  This is where service will last over multiple councils and administrations.  People forget over time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Parties will collectively own the assets and all assets are integral to the service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Each has to make big capital contribution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This is meant to be a collectively owned and operated service.  It’s not just one party owning it all and providing service to the others as customers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Most commonly used for utilities such as: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Transportation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Water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Wastewater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Solid Waste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Airport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Electricity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864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CA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706-4708-4DA8-8D01-A7BD5A3A39BD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564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CA" altLang="en-US" baseline="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+mj-lt"/>
              <a:buNone/>
            </a:pPr>
            <a:endParaRPr lang="en-CA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76C25-0F4A-4A06-8641-99BB14F44970}" type="slidenum">
              <a:rPr lang="en-CA" altLang="en-US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CA" alt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276872"/>
            <a:ext cx="7848872" cy="1254001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157192"/>
            <a:ext cx="7848872" cy="57606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733256"/>
            <a:ext cx="7848600" cy="504056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A44B43-8084-4994-A154-750ADCC3EAC9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3573463"/>
            <a:ext cx="7128792" cy="863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B2B2B2"/>
                </a:solidFill>
              </a:defRPr>
            </a:lvl1pPr>
          </a:lstStyle>
          <a:p>
            <a:pPr lvl="0"/>
            <a:r>
              <a:rPr lang="en-CA" dirty="0" smtClean="0"/>
              <a:t>Click to add subtitle (optional)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11558" y="4812646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11559" y="4812646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2A96-3F1F-416A-B3E8-1D052E99F3C3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4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0D1-A2F1-41A9-9098-63A1EAAD1338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8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3C34-7679-44B0-9FBD-EFD453909397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31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1D5C-72A7-4968-9D64-B1EB0DCD44F8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91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61DA-8F8D-42BA-9DEA-4D031AAB0B05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35150" y="1700213"/>
            <a:ext cx="5689600" cy="41052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0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C518-FBFC-4427-A41A-F27608BC5E7F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9750" y="476250"/>
            <a:ext cx="8135938" cy="54006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012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BAD6-4CF8-4DE4-A3DC-86689174C475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252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7E16-885F-478E-B5EC-20A282EB60C7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2" hasCustomPrompt="1"/>
          </p:nvPr>
        </p:nvSpPr>
        <p:spPr>
          <a:xfrm>
            <a:off x="468313" y="1772816"/>
            <a:ext cx="8280400" cy="4104109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>
              <a:defRPr baseline="0"/>
            </a:lvl2pPr>
          </a:lstStyle>
          <a:p>
            <a:r>
              <a:rPr lang="en-CA" dirty="0" smtClean="0"/>
              <a:t>Click to the symbol below to insert a SmartArt graphic such as Pictures, List with pictures, Process chart, Org chart, …</a:t>
            </a:r>
          </a:p>
        </p:txBody>
      </p:sp>
    </p:spTree>
    <p:extLst>
      <p:ext uri="{BB962C8B-B14F-4D97-AF65-F5344CB8AC3E}">
        <p14:creationId xmlns:p14="http://schemas.microsoft.com/office/powerpoint/2010/main" val="115410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1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2276874"/>
            <a:ext cx="7848872" cy="1254001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3573016"/>
            <a:ext cx="7128792" cy="86409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400" kern="1200" baseline="0" dirty="0" smtClean="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CA" dirty="0" smtClean="0"/>
              <a:t>Click to add subtitle (optional)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733256"/>
            <a:ext cx="7848600" cy="504056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2C8811-9E71-40A6-BB57-C8C667F6EAE2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1558" y="5181978"/>
            <a:ext cx="7848873" cy="55078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559" y="4812646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573016"/>
            <a:ext cx="7992888" cy="9361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400" kern="1200" baseline="0" dirty="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dirty="0" smtClean="0"/>
              <a:t>Click to edit the subtitle (optional)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530" y="5949282"/>
            <a:ext cx="4176836" cy="360040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92" y="5013178"/>
            <a:ext cx="4248472" cy="93662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5949282"/>
            <a:ext cx="4248472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D8981B3-1433-4D0B-98C5-0339340D3A0F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21195" y="2348880"/>
            <a:ext cx="8229600" cy="1143000"/>
          </a:xfrm>
        </p:spPr>
        <p:txBody>
          <a:bodyPr anchor="b"/>
          <a:lstStyle>
            <a:lvl1pPr>
              <a:defRPr lang="en-US" sz="4000" kern="1200" dirty="0" smtClean="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the Title</a:t>
            </a:r>
            <a:endParaRPr lang="en-CA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11559" y="4581128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323531" y="5013178"/>
            <a:ext cx="4104455" cy="936103"/>
          </a:xfrm>
        </p:spPr>
        <p:txBody>
          <a:bodyPr>
            <a:normAutofit/>
          </a:bodyPr>
          <a:lstStyle>
            <a:lvl1pPr marL="0" indent="0" algn="ctr">
              <a:buNone/>
              <a:defRPr lang="en-CA" sz="2800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CA" dirty="0" smtClean="0"/>
              <a:t>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1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5013176"/>
            <a:ext cx="4176464" cy="9361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949280"/>
            <a:ext cx="4176836" cy="360040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92" y="5013176"/>
            <a:ext cx="4248472" cy="93662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5949280"/>
            <a:ext cx="4248472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DEEE995-1966-410D-9C32-0F5AC02A4D18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21194" y="2348880"/>
            <a:ext cx="8229600" cy="1143000"/>
          </a:xfrm>
        </p:spPr>
        <p:txBody>
          <a:bodyPr anchor="b"/>
          <a:lstStyle>
            <a:lvl1pPr>
              <a:defRPr lang="en-US" sz="4000" kern="1200" dirty="0" smtClean="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the Title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11558" y="4581128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2" y="3573462"/>
            <a:ext cx="7992243" cy="935657"/>
          </a:xfrm>
        </p:spPr>
        <p:txBody>
          <a:bodyPr/>
          <a:lstStyle>
            <a:lvl1pPr marL="0" indent="0" algn="ctr">
              <a:buNone/>
              <a:defRPr lang="en-CA" sz="2400" kern="1200" baseline="0" dirty="0" smtClean="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CA" dirty="0" smtClean="0"/>
              <a:t>Click to edit the subtitle (optional)</a:t>
            </a:r>
            <a:endParaRPr lang="en-C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1559" y="4581128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7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7" y="2276873"/>
            <a:ext cx="7776864" cy="1224135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3501010"/>
            <a:ext cx="7272808" cy="72008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CA" sz="2400" kern="1200" baseline="0" dirty="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dirty="0" smtClean="0"/>
              <a:t>Click to edit the subtitle (optional)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5949282"/>
            <a:ext cx="2808288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5949282"/>
            <a:ext cx="2808288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03848" y="5085186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84168" y="5085186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5B11A51-C5A8-46C9-A72C-C058889130F9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11559" y="4643844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5085186"/>
            <a:ext cx="2808312" cy="792088"/>
          </a:xfrm>
        </p:spPr>
        <p:txBody>
          <a:bodyPr>
            <a:noAutofit/>
          </a:bodyPr>
          <a:lstStyle>
            <a:lvl1pPr marL="0" indent="0" algn="ctr">
              <a:buNone/>
              <a:defRPr lang="en-CA" sz="2400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1520" y="5949952"/>
            <a:ext cx="2808288" cy="35877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CA" dirty="0" smtClean="0"/>
              <a:t>Position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737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, 1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221090"/>
            <a:ext cx="7848872" cy="57606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3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797153"/>
            <a:ext cx="7848600" cy="1224136"/>
          </a:xfrm>
        </p:spPr>
        <p:txBody>
          <a:bodyPr>
            <a:noAutofit/>
          </a:bodyPr>
          <a:lstStyle>
            <a:lvl1pPr marL="0" indent="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11560" y="2420890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5F3EBE-CE24-43B8-B0DB-36DBBC876E0F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661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, 2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4221088"/>
            <a:ext cx="4176464" cy="9361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530" y="5157192"/>
            <a:ext cx="4176836" cy="1080120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92" y="4221090"/>
            <a:ext cx="4248472" cy="93662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5157192"/>
            <a:ext cx="4248472" cy="10795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11560" y="2420890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1AE7E3B-7532-487D-9701-27D5BDA3D993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98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, 3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3F64"/>
                </a:solidFill>
              </a:defRPr>
            </a:lvl1pPr>
          </a:lstStyle>
          <a:p>
            <a:fld id="{B199FC35-8648-4291-951C-6CA586FA6EF1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3F64"/>
                </a:solidFill>
              </a:defRPr>
            </a:lvl1pPr>
          </a:lstStyle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157192"/>
            <a:ext cx="2808312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5157192"/>
            <a:ext cx="2808288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5157192"/>
            <a:ext cx="2808288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4293098"/>
            <a:ext cx="2808288" cy="79166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03848" y="4293098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84168" y="4293098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83568" y="2564906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DC5E-846D-4F38-8A0D-C4F9B4296521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35149" y="1700213"/>
            <a:ext cx="5689600" cy="410527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0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70EE-C5EA-4FA3-B12D-12A269AACC0B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9749" y="476252"/>
            <a:ext cx="8135939" cy="540067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012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192-14AF-4F03-BC7A-4B83B4AB320B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2" hasCustomPrompt="1"/>
          </p:nvPr>
        </p:nvSpPr>
        <p:spPr>
          <a:xfrm>
            <a:off x="468313" y="1772818"/>
            <a:ext cx="8280400" cy="4104109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  <a:lvl2pPr>
              <a:defRPr baseline="0"/>
            </a:lvl2pPr>
          </a:lstStyle>
          <a:p>
            <a:r>
              <a:rPr lang="en-CA" dirty="0" smtClean="0"/>
              <a:t>Click to the symbol below to insert a SmartArt graphic such as Pictures, List with pictures, Process chart, Org chart, …</a:t>
            </a:r>
          </a:p>
        </p:txBody>
      </p:sp>
    </p:spTree>
    <p:extLst>
      <p:ext uri="{BB962C8B-B14F-4D97-AF65-F5344CB8AC3E}">
        <p14:creationId xmlns:p14="http://schemas.microsoft.com/office/powerpoint/2010/main" val="11541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3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7" y="2276872"/>
            <a:ext cx="7776864" cy="1224135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D7D7D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949280"/>
            <a:ext cx="2808312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5949280"/>
            <a:ext cx="2808288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5949280"/>
            <a:ext cx="2808288" cy="36004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Position</a:t>
            </a:r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5085184"/>
            <a:ext cx="2808288" cy="79166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03848" y="5085184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84168" y="5085184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66F4306-5BC2-4441-A16E-F14991367D3D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11558" y="4643844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3500363"/>
            <a:ext cx="7200900" cy="720725"/>
          </a:xfrm>
        </p:spPr>
        <p:txBody>
          <a:bodyPr>
            <a:noAutofit/>
          </a:bodyPr>
          <a:lstStyle>
            <a:lvl1pPr marL="0" indent="0" algn="ctr">
              <a:buNone/>
              <a:defRPr lang="en-CA" sz="2400" kern="1200" baseline="0" dirty="0" smtClean="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dirty="0" smtClean="0"/>
              <a:t>Click to edit the subtitle (optional)</a:t>
            </a:r>
            <a:endParaRPr lang="en-CA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11559" y="4643844"/>
            <a:ext cx="78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Presented by: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, 1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221088"/>
            <a:ext cx="7848872" cy="57606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3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797152"/>
            <a:ext cx="7848600" cy="1224136"/>
          </a:xfrm>
        </p:spPr>
        <p:txBody>
          <a:bodyPr>
            <a:noAutofit/>
          </a:bodyPr>
          <a:lstStyle>
            <a:lvl1pPr marL="0" indent="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2420888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82F1FC-123C-4B0D-9A76-4189279D297B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11560" y="2420890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, 2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4221088"/>
            <a:ext cx="4176464" cy="9361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157192"/>
            <a:ext cx="4176836" cy="1080120"/>
          </a:xfrm>
        </p:spPr>
        <p:txBody>
          <a:bodyPr>
            <a:noAutofit/>
          </a:bodyPr>
          <a:lstStyle>
            <a:lvl1pPr marL="0" indent="0" algn="ctr"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9992" y="4221088"/>
            <a:ext cx="4248472" cy="93662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800" kern="12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CA" dirty="0" smtClean="0"/>
              <a:t>Name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5157192"/>
            <a:ext cx="4248472" cy="10795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CA" sz="20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2420888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15DC3D-323C-483B-993F-6FC97768499A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1560" y="2420890"/>
            <a:ext cx="78488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, 3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3F64"/>
                </a:solidFill>
              </a:defRPr>
            </a:lvl1pPr>
          </a:lstStyle>
          <a:p>
            <a:fld id="{B418F407-D81D-4B09-8F00-AEB830ED96D5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3F64"/>
                </a:solidFill>
              </a:defRPr>
            </a:lvl1pPr>
          </a:lstStyle>
          <a:p>
            <a:r>
              <a:rPr lang="en-CA" dirty="0" smtClean="0"/>
              <a:t>Running footer information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157192"/>
            <a:ext cx="2808312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5157192"/>
            <a:ext cx="2808288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5157192"/>
            <a:ext cx="2808288" cy="10081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18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Contact Info</a:t>
            </a:r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4293096"/>
            <a:ext cx="2808288" cy="79166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203848" y="4293096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84168" y="4293096"/>
            <a:ext cx="2808288" cy="792163"/>
          </a:xfrm>
        </p:spPr>
        <p:txBody>
          <a:bodyPr>
            <a:noAutofit/>
          </a:bodyPr>
          <a:lstStyle>
            <a:lvl1pPr marL="342900" indent="-342900" algn="ctr">
              <a:buNone/>
              <a:defRPr lang="en-CA" sz="2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0"/>
              </a:spcBef>
            </a:pPr>
            <a:r>
              <a:rPr lang="en-US" dirty="0" smtClean="0"/>
              <a:t>Name</a:t>
            </a:r>
            <a:endParaRPr lang="en-CA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3568" y="2564904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83568" y="2564906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2B2B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>
                <a:solidFill>
                  <a:srgbClr val="D7D7D7"/>
                </a:solidFill>
              </a:rPr>
              <a:t>QUESTIONS?</a:t>
            </a:r>
            <a:endParaRPr lang="en-CA" dirty="0">
              <a:solidFill>
                <a:srgbClr val="D7D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3573016"/>
            <a:ext cx="7772400" cy="136207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section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3568" y="5085184"/>
            <a:ext cx="7772400" cy="1008112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3C34-82B9-4514-BA2C-B676747D546A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368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EBD-FBA4-4F7A-BEEA-B70DC1B2DE1E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35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9B98-A316-4BFA-9CA6-D340749A54C2}" type="datetime1">
              <a:rPr lang="en-CA" smtClean="0"/>
              <a:t>08/02/2017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461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7D7D7"/>
                </a:solidFill>
              </a:defRPr>
            </a:lvl1pPr>
          </a:lstStyle>
          <a:p>
            <a:fld id="{77E9D0BD-CEDC-474D-91CC-E0B783BC3175}" type="datetime1">
              <a:rPr lang="en-CA" smtClean="0"/>
              <a:t>08/02/2017</a:t>
            </a:fld>
            <a:r>
              <a:rPr lang="en-CA" dirty="0" smtClean="0"/>
              <a:t>	              Slide </a:t>
            </a:r>
            <a:fld id="{ABFAEB01-23EA-47FA-AAB1-481B0A9A1CD9}" type="slidenum">
              <a:rPr lang="en-CA" smtClean="0"/>
              <a:pPr/>
              <a:t>‹#›</a:t>
            </a:fld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CA" dirty="0" smtClean="0"/>
              <a:t>Running footer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6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695" r:id="rId18"/>
    <p:sldLayoutId id="2147483697" r:id="rId19"/>
    <p:sldLayoutId id="2147483696" r:id="rId20"/>
    <p:sldLayoutId id="2147483698" r:id="rId21"/>
    <p:sldLayoutId id="2147483699" r:id="rId22"/>
    <p:sldLayoutId id="2147483700" r:id="rId23"/>
    <p:sldLayoutId id="2147483683" r:id="rId24"/>
    <p:sldLayoutId id="2147483684" r:id="rId25"/>
    <p:sldLayoutId id="2147483701" r:id="rId2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2E4868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solowan@brownleelaw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ug@13ways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mailto:chris@13ways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ulmer@urbansystems.ca" TargetMode="External"/><Relationship Id="rId4" Type="http://schemas.openxmlformats.org/officeDocument/2006/relationships/image" Target="cid:image001.png@01D14E01.9C008A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act-consulting.c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hyperlink" Target="mailto:ian@strategicsteps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mcdonnell@brownleelaw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mcdonnell@brownleelaw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solowan@brownleelaw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83768" y="5013176"/>
            <a:ext cx="4176464" cy="648072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Regional Collaboration Panel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cap="all" dirty="0" smtClean="0">
                <a:latin typeface="Rockwell" panose="02060603020205020403" pitchFamily="18" charset="0"/>
              </a:rPr>
              <a:t/>
            </a:r>
            <a:br>
              <a:rPr lang="en-CA" b="1" cap="all" dirty="0" smtClean="0">
                <a:latin typeface="Rockwell" panose="02060603020205020403" pitchFamily="18" charset="0"/>
              </a:rPr>
            </a:br>
            <a:r>
              <a:rPr lang="en-CA" b="1" cap="all" dirty="0">
                <a:latin typeface="Rockwell" panose="02060603020205020403" pitchFamily="18" charset="0"/>
              </a:rPr>
              <a:t/>
            </a:r>
            <a:br>
              <a:rPr lang="en-CA" b="1" cap="all" dirty="0">
                <a:latin typeface="Rockwell" panose="02060603020205020403" pitchFamily="18" charset="0"/>
              </a:rPr>
            </a:br>
            <a:r>
              <a:rPr lang="en-CA" b="1" cap="all" dirty="0" smtClean="0">
                <a:latin typeface="Rockwell" panose="02060603020205020403" pitchFamily="18" charset="0"/>
              </a:rPr>
              <a:t/>
            </a:r>
            <a:br>
              <a:rPr lang="en-CA" b="1" cap="all" dirty="0" smtClean="0">
                <a:latin typeface="Rockwell" panose="02060603020205020403" pitchFamily="18" charset="0"/>
              </a:rPr>
            </a:br>
            <a:r>
              <a:rPr lang="en-CA" b="1" cap="all" dirty="0">
                <a:latin typeface="Rockwell" panose="02060603020205020403" pitchFamily="18" charset="0"/>
              </a:rPr>
              <a:t/>
            </a:r>
            <a:br>
              <a:rPr lang="en-CA" b="1" cap="all" dirty="0">
                <a:latin typeface="Rockwell" panose="02060603020205020403" pitchFamily="18" charset="0"/>
              </a:rPr>
            </a:br>
            <a:r>
              <a:rPr lang="en-CA" b="1" cap="all" dirty="0" smtClean="0">
                <a:latin typeface="Rockwell" panose="02060603020205020403" pitchFamily="18" charset="0"/>
              </a:rPr>
              <a:t/>
            </a:r>
            <a:br>
              <a:rPr lang="en-CA" b="1" cap="all" dirty="0" smtClean="0">
                <a:latin typeface="Rockwell" panose="02060603020205020403" pitchFamily="18" charset="0"/>
              </a:rPr>
            </a:br>
            <a:r>
              <a:rPr lang="en-CA" b="1" cap="all" dirty="0">
                <a:latin typeface="Rockwell" panose="02060603020205020403" pitchFamily="18" charset="0"/>
              </a:rPr>
              <a:t/>
            </a:r>
            <a:br>
              <a:rPr lang="en-CA" b="1" cap="all" dirty="0">
                <a:latin typeface="Rockwell" panose="02060603020205020403" pitchFamily="18" charset="0"/>
              </a:rPr>
            </a:br>
            <a:r>
              <a:rPr lang="en-CA" b="1" cap="all" dirty="0" smtClean="0">
                <a:latin typeface="Rockwell" panose="02060603020205020403" pitchFamily="18" charset="0"/>
              </a:rPr>
              <a:t>Inter-municipal Collaboration Frameworks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403648" y="3717032"/>
            <a:ext cx="5976664" cy="935657"/>
          </a:xfrm>
        </p:spPr>
        <p:txBody>
          <a:bodyPr>
            <a:normAutofit/>
          </a:bodyPr>
          <a:lstStyle/>
          <a:p>
            <a:r>
              <a:rPr lang="en-CA" i="1" dirty="0" smtClean="0"/>
              <a:t>Under The </a:t>
            </a:r>
            <a:r>
              <a:rPr lang="en-CA" i="1" dirty="0"/>
              <a:t>Modernized Municipal Government 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9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592"/>
            <a:ext cx="35169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3212976"/>
            <a:ext cx="4572000" cy="1305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imes New Roman"/>
                <a:ea typeface="Times New Roman"/>
              </a:rPr>
              <a:t>Michael Solowan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>
                <a:latin typeface="Times New Roman"/>
                <a:ea typeface="Times New Roman"/>
              </a:rPr>
              <a:t>B.A., </a:t>
            </a:r>
            <a:r>
              <a:rPr lang="en-US" dirty="0" smtClean="0">
                <a:latin typeface="Times New Roman"/>
                <a:ea typeface="Times New Roman"/>
              </a:rPr>
              <a:t>LLB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  <a:ea typeface="Times New Roman"/>
              </a:rPr>
              <a:t>Partner,</a:t>
            </a:r>
            <a:r>
              <a:rPr lang="en-CA" sz="2800" dirty="0" smtClean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Brownlee LLP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  <a:hlinkClick r:id="rId4"/>
              </a:rPr>
              <a:t>msolowan@brownleelaw.com</a:t>
            </a:r>
            <a:endParaRPr lang="en-US" dirty="0" smtClean="0">
              <a:latin typeface="Times New Roman"/>
            </a:endParaRP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</a:rPr>
              <a:t>780-497-4893 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FF6772-2D68-4C5F-AA8D-09BC457FC675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188" y="1772816"/>
            <a:ext cx="3429000" cy="10080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government.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0178" y="4745662"/>
            <a:ext cx="3429000" cy="10080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services, facilities, 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other things necessary or desirable for the municipality</a:t>
            </a:r>
            <a:endParaRPr lang="en-U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3965" y="3284984"/>
            <a:ext cx="3429000" cy="10080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develop and maintain 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viable communities.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660232" y="5492751"/>
            <a:ext cx="230346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MGA, s. 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36104"/>
          </a:xfrm>
        </p:spPr>
        <p:txBody>
          <a:bodyPr anchor="ctr" anchorCtr="1">
            <a:normAutofit/>
          </a:bodyPr>
          <a:lstStyle/>
          <a:p>
            <a:pPr algn="l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Municipal Purposes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5"/>
            <a:ext cx="342470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65" y="3041302"/>
            <a:ext cx="2257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65" y="4536727"/>
            <a:ext cx="1923889" cy="15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2DF0F63-2C85-4A92-8302-097037FC9BD6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5665" y="332656"/>
            <a:ext cx="8229600" cy="936104"/>
          </a:xfrm>
        </p:spPr>
        <p:txBody>
          <a:bodyPr anchor="ctr" anchorCtr="1">
            <a:normAutofit fontScale="90000"/>
          </a:bodyPr>
          <a:lstStyle/>
          <a:p>
            <a:r>
              <a:rPr lang="en-CA" b="1" dirty="0" smtClean="0"/>
              <a:t>OLD INTERMUNICIPAL PARADIGM </a:t>
            </a:r>
            <a:endParaRPr lang="en-CA" b="1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959" y="1988840"/>
            <a:ext cx="7054577" cy="29124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317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FD9220-87BC-4D7D-A84E-55BFFC1962EC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095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000" cap="none" dirty="0" smtClean="0"/>
              <a:t>NEW PARADIGM - NEW PURPOSE</a:t>
            </a:r>
            <a:endParaRPr lang="en-CA" sz="3000" cap="non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22331" y="1340768"/>
            <a:ext cx="7309320" cy="2088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“to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work collaboratively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neighbouring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municipalities to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deliver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fund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intermunicipal services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CA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7" descr="C:\Documents and Settings\sboyd\Local Settings\Temporary Internet Files\Content.IE5\S1A3WZM2\MP9004421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02" y="3429000"/>
            <a:ext cx="29366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F4D1C34-B306-436D-95AD-F5B7FC91C2C0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412776"/>
            <a:ext cx="7309320" cy="3960441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Fundamental shift in local government in Alberta</a:t>
            </a:r>
          </a:p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New perspective/lens to filter decisions through </a:t>
            </a:r>
          </a:p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No municipality is an island</a:t>
            </a:r>
          </a:p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Question: what is/can/should be an intermunicipal service</a:t>
            </a: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7581580-60E6-4178-BF4D-B1DE86D5E7F4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332656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E486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CA" sz="3000" cap="none" smtClean="0"/>
              <a:t>NEW PARADIGM - NEW PURPOSE</a:t>
            </a:r>
            <a:endParaRPr lang="en-CA" sz="3000" cap="none" dirty="0"/>
          </a:p>
        </p:txBody>
      </p:sp>
    </p:spTree>
    <p:extLst>
      <p:ext uri="{BB962C8B-B14F-4D97-AF65-F5344CB8AC3E}">
        <p14:creationId xmlns:p14="http://schemas.microsoft.com/office/powerpoint/2010/main" val="38211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922331" y="1340768"/>
            <a:ext cx="7309320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“to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promote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an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integrated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strategic approach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intermunicipal land use planning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CA" u="sng" dirty="0" smtClean="0">
                <a:solidFill>
                  <a:schemeClr val="accent6">
                    <a:lumMod val="75000"/>
                  </a:schemeClr>
                </a:solidFill>
              </a:rPr>
              <a:t>service delivery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neighbouring municipalities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</p:txBody>
      </p:sp>
      <p:pic>
        <p:nvPicPr>
          <p:cNvPr id="7" name="Picture 2" descr="http://www.banff.ca/images/pages/N586/Banff_Town_Council_Fall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45" y="3826235"/>
            <a:ext cx="3695045" cy="23937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6BBF288-0FC8-41FF-8A8D-B7F4A4E165F0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332656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E486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CA" sz="3000" cap="none" smtClean="0"/>
              <a:t>NEW PARADIGM - NEW PURPOSE</a:t>
            </a:r>
            <a:endParaRPr lang="en-CA" sz="3000" cap="none" dirty="0"/>
          </a:p>
        </p:txBody>
      </p:sp>
    </p:spTree>
    <p:extLst>
      <p:ext uri="{BB962C8B-B14F-4D97-AF65-F5344CB8AC3E}">
        <p14:creationId xmlns:p14="http://schemas.microsoft.com/office/powerpoint/2010/main" val="17950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412776"/>
            <a:ext cx="7309320" cy="3960441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Fundamental shift in councillor statutory duties</a:t>
            </a:r>
          </a:p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New perspective/lens to filter</a:t>
            </a:r>
          </a:p>
          <a:p>
            <a:pPr>
              <a:defRPr/>
            </a:pP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Go </a:t>
            </a:r>
            <a:r>
              <a:rPr lang="en-CA" sz="3100" i="1" dirty="0" smtClean="0">
                <a:solidFill>
                  <a:schemeClr val="accent6">
                    <a:lumMod val="75000"/>
                  </a:schemeClr>
                </a:solidFill>
              </a:rPr>
              <a:t>beyond</a:t>
            </a: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 considering and promoting the welfare &amp; interests of </a:t>
            </a:r>
            <a:r>
              <a:rPr lang="en-CA" sz="3100" u="sng" dirty="0" smtClean="0">
                <a:solidFill>
                  <a:schemeClr val="accent6">
                    <a:lumMod val="75000"/>
                  </a:schemeClr>
                </a:solidFill>
              </a:rPr>
              <a:t>municipality as a whole </a:t>
            </a:r>
            <a:r>
              <a:rPr lang="en-CA" sz="31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CA" sz="3100" b="1" i="1" dirty="0" smtClean="0">
                <a:solidFill>
                  <a:schemeClr val="accent6">
                    <a:lumMod val="75000"/>
                  </a:schemeClr>
                </a:solidFill>
              </a:rPr>
              <a:t>neighbours/intermunicipal</a:t>
            </a:r>
            <a:endParaRPr lang="en-CA" sz="31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8DD40D9-8B90-44E8-A10C-4F3BC8A820AF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332656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E486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defRPr/>
            </a:pPr>
            <a:r>
              <a:rPr lang="en-CA" sz="3000" cap="none" smtClean="0"/>
              <a:t>NEW PARADIGM - NEW PURPOSE</a:t>
            </a:r>
            <a:endParaRPr lang="en-CA" sz="3000" cap="none" dirty="0"/>
          </a:p>
        </p:txBody>
      </p:sp>
    </p:spTree>
    <p:extLst>
      <p:ext uri="{BB962C8B-B14F-4D97-AF65-F5344CB8AC3E}">
        <p14:creationId xmlns:p14="http://schemas.microsoft.com/office/powerpoint/2010/main" val="26290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200" cap="none" dirty="0" smtClean="0"/>
              <a:t>GOAL</a:t>
            </a:r>
            <a:endParaRPr lang="en-CA" sz="4200" cap="non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196752"/>
            <a:ext cx="7957392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sz="3000" dirty="0" smtClean="0">
                <a:solidFill>
                  <a:schemeClr val="accent6">
                    <a:lumMod val="75000"/>
                  </a:schemeClr>
                </a:solidFill>
              </a:rPr>
              <a:t>Optimize collective resources (financial, tangible assets, personnel) to ensure the long-term viability of your region through efficient and effective delivery of services to the people.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171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7"/>
            <a:ext cx="2736304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2E958-0870-499E-859D-B8A8B814B4D5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5"/>
          <p:cNvSpPr txBox="1">
            <a:spLocks/>
          </p:cNvSpPr>
          <p:nvPr/>
        </p:nvSpPr>
        <p:spPr bwMode="auto">
          <a:xfrm>
            <a:off x="4788024" y="1611114"/>
            <a:ext cx="3610025" cy="28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kern="0" dirty="0" smtClean="0">
              <a:latin typeface="Arial Narrow" pitchFamily="34" charset="0"/>
            </a:endParaRPr>
          </a:p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 Griffiths</a:t>
            </a:r>
          </a:p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&amp; CEO</a:t>
            </a:r>
          </a:p>
          <a:p>
            <a:pPr algn="ctr">
              <a:spcBef>
                <a:spcPts val="0"/>
              </a:spcBef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doug@13ways.ca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587.335.0013</a:t>
            </a:r>
          </a:p>
          <a:p>
            <a:pPr algn="ctr">
              <a:spcBef>
                <a:spcPts val="0"/>
              </a:spcBef>
            </a:pPr>
            <a:endParaRPr lang="en-US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 Fields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Strategist</a:t>
            </a:r>
          </a:p>
          <a:p>
            <a:pPr algn="ctr">
              <a:spcBef>
                <a:spcPts val="0"/>
              </a:spcBef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chris@13ways.ca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587.335.0013</a:t>
            </a:r>
          </a:p>
          <a:p>
            <a:pPr algn="ctr">
              <a:spcBef>
                <a:spcPts val="0"/>
              </a:spcBef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thorkel\AppData\Local\Microsoft\Windows\Temporary Internet Files\Content.Outlook\2BS0BBH3\Logo-CMYK-Dark Blue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46815"/>
            <a:ext cx="2232248" cy="40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BD38E6A-0E21-4A67-839B-F0CE162382A1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id:image001.png@01CD3F4A.B96842C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4223"/>
            <a:ext cx="390043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77591"/>
              </p:ext>
            </p:extLst>
          </p:nvPr>
        </p:nvGraphicFramePr>
        <p:xfrm>
          <a:off x="2237739" y="3284984"/>
          <a:ext cx="3816425" cy="2011288"/>
        </p:xfrm>
        <a:graphic>
          <a:graphicData uri="http://schemas.openxmlformats.org/drawingml/2006/table">
            <a:tbl>
              <a:tblPr firstRow="1" firstCol="1" bandRow="1"/>
              <a:tblGrid>
                <a:gridCol w="381642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</a:rPr>
                        <a:t>Chris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Ulmer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CA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RPP, MCIP, CNU-A</a:t>
                      </a:r>
                    </a:p>
                    <a:p>
                      <a:pPr algn="ctr"/>
                      <a:r>
                        <a:rPr lang="en-CA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Community Consultant</a:t>
                      </a:r>
                    </a:p>
                    <a:p>
                      <a:pPr algn="ctr"/>
                      <a:r>
                        <a:rPr lang="fr-CA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780 430 4041 Ext. 2258   </a:t>
                      </a:r>
                      <a:endParaRPr lang="en-CA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CA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culmer@urbansystems.ca</a:t>
                      </a:r>
                      <a:r>
                        <a:rPr lang="fr-CA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CA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23765BC-5A63-4247-B3CA-4CA88249061D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0910" y="1228398"/>
            <a:ext cx="468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600" i="1" dirty="0" smtClean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0"/>
              </a:rPr>
              <a:t>“</a:t>
            </a:r>
          </a:p>
          <a:p>
            <a:endParaRPr lang="en-CA" i="1" dirty="0">
              <a:latin typeface="Rockwell" panose="02060603020205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9557" y="2247928"/>
            <a:ext cx="4685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800" i="1" dirty="0" smtClean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0"/>
              </a:rPr>
              <a:t>”</a:t>
            </a:r>
          </a:p>
          <a:p>
            <a:endParaRPr lang="en-CA" i="1" dirty="0">
              <a:latin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751010"/>
            <a:ext cx="7309320" cy="5054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400" b="1" i="1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CA" b="1" i="1" dirty="0" smtClean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sz="1400" dirty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494" y="1582341"/>
            <a:ext cx="68230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together is a beginning;</a:t>
            </a:r>
          </a:p>
          <a:p>
            <a:r>
              <a:rPr lang="en-CA" sz="3200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together is progress;</a:t>
            </a:r>
          </a:p>
          <a:p>
            <a:r>
              <a:rPr lang="en-CA" sz="3200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together is success.</a:t>
            </a:r>
            <a:endParaRPr lang="en-CA" sz="32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3200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CA" sz="32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Ford</a:t>
            </a:r>
            <a:endParaRPr lang="en-CA" sz="3200" b="1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sz="28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6FB93A4-0FA5-41E8-A584-CC4C51A2ABFD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17370"/>
              </p:ext>
            </p:extLst>
          </p:nvPr>
        </p:nvGraphicFramePr>
        <p:xfrm>
          <a:off x="2699791" y="3140968"/>
          <a:ext cx="3816425" cy="2499360"/>
        </p:xfrm>
        <a:graphic>
          <a:graphicData uri="http://schemas.openxmlformats.org/drawingml/2006/table">
            <a:tbl>
              <a:tblPr firstRow="1" firstCol="1" bandRow="1"/>
              <a:tblGrid>
                <a:gridCol w="3816425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 Hanson</a:t>
                      </a:r>
                      <a:endParaRPr lang="en-CA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IMPACT Consulting</a:t>
                      </a:r>
                      <a:endParaRPr lang="en-CA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(780) 425-1990</a:t>
                      </a:r>
                      <a:endParaRPr lang="en-CA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www.impact-consulting.ca</a:t>
                      </a:r>
                      <a:endParaRPr lang="en-CA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Ian McCormack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Strategic Steps Inc.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CA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780-416-9255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en-C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ian@strategicsteps.ca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0342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17A8514-62C9-485C-B2E8-9DD91000DFD6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ICF CREATION PROCESS: </a:t>
            </a:r>
            <a:br>
              <a:rPr lang="en-US" sz="3200" b="1" dirty="0" smtClean="0"/>
            </a:br>
            <a:r>
              <a:rPr lang="en-US" sz="3200" b="1" dirty="0" smtClean="0"/>
              <a:t>HOW TO GET THERE FROM HERE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2064" y="6356350"/>
            <a:ext cx="5019872" cy="365125"/>
          </a:xfrm>
          <a:prstGeom prst="rect">
            <a:avLst/>
          </a:prstGeom>
        </p:spPr>
        <p:txBody>
          <a:bodyPr/>
          <a:lstStyle/>
          <a:p>
            <a:fld id="{AF063D72-499E-4CCC-97B4-7F57E4BCB72B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34012837"/>
              </p:ext>
            </p:extLst>
          </p:nvPr>
        </p:nvGraphicFramePr>
        <p:xfrm>
          <a:off x="1204706" y="1484784"/>
          <a:ext cx="6734589" cy="465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rot="10800000" flipV="1">
            <a:off x="5920127" y="6270910"/>
            <a:ext cx="2448272" cy="584775"/>
          </a:xfrm>
          <a:prstGeom prst="rect">
            <a:avLst/>
          </a:prstGeom>
          <a:solidFill>
            <a:srgbClr val="48638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</a:t>
            </a:r>
            <a:r>
              <a:rPr lang="en-US" sz="1600" dirty="0" smtClean="0">
                <a:solidFill>
                  <a:schemeClr val="bg1"/>
                </a:solidFill>
              </a:rPr>
              <a:t>www.strategicsteps.ca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www.impact-consulting.ca 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Budgetary considerations: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Cost splitting for delivery of identified services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Potential for cost savings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Grant support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Collaboration: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 are the obvious points – ‘low-hanging fruit’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Where are you already collaborating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Focus on areas of agreement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ICF CONSIDERATIONS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2064" y="6356350"/>
            <a:ext cx="5019872" cy="365125"/>
          </a:xfrm>
          <a:prstGeom prst="rect">
            <a:avLst/>
          </a:prstGeom>
        </p:spPr>
        <p:txBody>
          <a:bodyPr/>
          <a:lstStyle/>
          <a:p>
            <a:fld id="{71D994C7-3E50-49AC-82ED-DFF7F0C90661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920127" y="6241228"/>
            <a:ext cx="2448272" cy="584775"/>
          </a:xfrm>
          <a:prstGeom prst="rect">
            <a:avLst/>
          </a:prstGeom>
          <a:solidFill>
            <a:srgbClr val="48638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</a:t>
            </a:r>
            <a:r>
              <a:rPr lang="en-US" sz="1600" dirty="0" smtClean="0">
                <a:solidFill>
                  <a:schemeClr val="bg1"/>
                </a:solidFill>
              </a:rPr>
              <a:t>www.strategicsteps.ca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www.impact-consulting.ca 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Who drives the process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Administration and Council engaged throughout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are Indigenous communities involved?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Which other statutory and non-statutory plans are affected?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 you have: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The capacity?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expertise?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objectivity?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ICF CONSIDERATIONS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2064" y="6356350"/>
            <a:ext cx="5019872" cy="365125"/>
          </a:xfrm>
          <a:prstGeom prst="rect">
            <a:avLst/>
          </a:prstGeom>
        </p:spPr>
        <p:txBody>
          <a:bodyPr/>
          <a:lstStyle/>
          <a:p>
            <a:fld id="{731F9705-A1D4-48C8-BFD1-1F07E1A233A1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920127" y="6266280"/>
            <a:ext cx="2448272" cy="584775"/>
          </a:xfrm>
          <a:prstGeom prst="rect">
            <a:avLst/>
          </a:prstGeom>
          <a:solidFill>
            <a:srgbClr val="48638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</a:t>
            </a:r>
            <a:r>
              <a:rPr lang="en-US" sz="1600" dirty="0" smtClean="0">
                <a:solidFill>
                  <a:schemeClr val="bg1"/>
                </a:solidFill>
              </a:rPr>
              <a:t>www.strategicsteps.ca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www.impact-consulting.ca 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8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ICF TIMELINE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62064" y="6356350"/>
            <a:ext cx="5019872" cy="365125"/>
          </a:xfrm>
          <a:prstGeom prst="rect">
            <a:avLst/>
          </a:prstGeom>
        </p:spPr>
        <p:txBody>
          <a:bodyPr/>
          <a:lstStyle/>
          <a:p>
            <a:fld id="{BF8C33F7-008D-4ED4-ABDC-B8122D360EB3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463664"/>
              </p:ext>
            </p:extLst>
          </p:nvPr>
        </p:nvGraphicFramePr>
        <p:xfrm>
          <a:off x="947078" y="1484784"/>
          <a:ext cx="7408862" cy="41365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04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9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Identify Participants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1 -2 Months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Online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– 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Analysis of Survey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6 -12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 ICF and Implementation</a:t>
                      </a:r>
                      <a:r>
                        <a:rPr lang="en-US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Plan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– 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Council Adoption and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2 -3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Ongoing Review and Amendments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Varies, MGA Timelines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9444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7143750" algn="r"/>
                        </a:tabLst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Must be implemented within two years… get started.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7143750" algn="r"/>
                        </a:tabLst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Must be reviewed within five years</a:t>
                      </a:r>
                      <a:r>
                        <a:rPr lang="en-US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updated if required.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5920127" y="6266280"/>
            <a:ext cx="2448272" cy="584775"/>
          </a:xfrm>
          <a:prstGeom prst="rect">
            <a:avLst/>
          </a:prstGeom>
          <a:solidFill>
            <a:srgbClr val="48638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</a:t>
            </a:r>
            <a:r>
              <a:rPr lang="en-US" sz="1600" dirty="0" smtClean="0">
                <a:solidFill>
                  <a:schemeClr val="bg1"/>
                </a:solidFill>
              </a:rPr>
              <a:t>www.strategicsteps.ca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www.impact-consulting.ca 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2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592"/>
            <a:ext cx="35169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321297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/>
                <a:ea typeface="Times New Roman"/>
              </a:rPr>
              <a:t>Rodd C. Thorkelsson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>
                <a:latin typeface="Times New Roman"/>
                <a:ea typeface="Times New Roman"/>
              </a:rPr>
              <a:t>B.A., </a:t>
            </a:r>
            <a:r>
              <a:rPr lang="en-US" dirty="0" smtClean="0">
                <a:latin typeface="Times New Roman"/>
                <a:ea typeface="Times New Roman"/>
              </a:rPr>
              <a:t>LLB</a:t>
            </a:r>
          </a:p>
          <a:p>
            <a:pPr algn="ctr"/>
            <a:r>
              <a:rPr lang="en-US" dirty="0" smtClean="0">
                <a:latin typeface="Times New Roman"/>
                <a:ea typeface="Times New Roman"/>
              </a:rPr>
              <a:t>Partner,</a:t>
            </a:r>
            <a:r>
              <a:rPr lang="en-CA" sz="2800" dirty="0" smtClean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Brownlee LLP</a:t>
            </a:r>
          </a:p>
          <a:p>
            <a:pPr algn="ctr"/>
            <a:r>
              <a:rPr lang="en-US" dirty="0" smtClean="0">
                <a:latin typeface="Times New Roman"/>
                <a:hlinkClick r:id="rId4"/>
              </a:rPr>
              <a:t>rthorkelsson@brownleelaw.com</a:t>
            </a:r>
            <a:endParaRPr lang="en-US" dirty="0" smtClean="0">
              <a:latin typeface="Times New Roman"/>
            </a:endParaRPr>
          </a:p>
          <a:p>
            <a:pPr algn="ctr"/>
            <a:r>
              <a:rPr lang="en-US" dirty="0" smtClean="0">
                <a:latin typeface="Times New Roman"/>
              </a:rPr>
              <a:t>780-497-4801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6CD0B1C-2959-4C76-9B5C-EE74C0EEBB78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/>
              <a:t>INTRODUCTION</a:t>
            </a:r>
            <a:endParaRPr lang="en-CA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124744"/>
            <a:ext cx="7309320" cy="46805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b="1" i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CA" sz="2800" b="1" i="1" dirty="0">
                <a:solidFill>
                  <a:schemeClr val="accent6">
                    <a:lumMod val="75000"/>
                  </a:schemeClr>
                </a:solidFill>
              </a:rPr>
              <a:t>Successful Collaborations have in Common</a:t>
            </a:r>
            <a:r>
              <a:rPr lang="en-CA" sz="2800" b="1" i="1" dirty="0" smtClean="0">
                <a:solidFill>
                  <a:schemeClr val="accent6">
                    <a:lumMod val="75000"/>
                  </a:schemeClr>
                </a:solidFill>
              </a:rPr>
              <a:t>:?</a:t>
            </a:r>
          </a:p>
          <a:p>
            <a:pPr marL="0" lvl="0" indent="0">
              <a:buNone/>
            </a:pPr>
            <a:endParaRPr lang="en-CA" sz="1400" dirty="0"/>
          </a:p>
          <a:p>
            <a:pPr marL="0" lvl="0" indent="0">
              <a:buNone/>
            </a:pPr>
            <a:endParaRPr lang="en-CA" i="1" dirty="0" smtClean="0"/>
          </a:p>
          <a:p>
            <a:pPr marL="914400" lvl="2" indent="0">
              <a:buNone/>
            </a:pPr>
            <a:endParaRPr lang="en-CA" sz="1800" i="1" dirty="0" smtClean="0"/>
          </a:p>
          <a:p>
            <a:pPr marL="914400" lvl="2" indent="0">
              <a:buNone/>
            </a:pPr>
            <a:endParaRPr lang="en-CA" sz="1800" i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4703861"/>
              </p:ext>
            </p:extLst>
          </p:nvPr>
        </p:nvGraphicFramePr>
        <p:xfrm>
          <a:off x="1205372" y="2276872"/>
          <a:ext cx="67687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811DA85-773A-493E-9449-F795FD04A5F7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592"/>
            <a:ext cx="35169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321297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/>
                <a:ea typeface="Times New Roman"/>
              </a:rPr>
              <a:t>John C. McDonnell</a:t>
            </a:r>
            <a:r>
              <a:rPr lang="en-US" dirty="0">
                <a:latin typeface="Times New Roman"/>
                <a:ea typeface="Times New Roman"/>
              </a:rPr>
              <a:t>, B.A., </a:t>
            </a:r>
            <a:r>
              <a:rPr lang="en-US" dirty="0" smtClean="0">
                <a:latin typeface="Times New Roman"/>
                <a:ea typeface="Times New Roman"/>
              </a:rPr>
              <a:t>LLB</a:t>
            </a:r>
          </a:p>
          <a:p>
            <a:pPr algn="ctr"/>
            <a:r>
              <a:rPr lang="en-US" dirty="0" smtClean="0">
                <a:latin typeface="Times New Roman"/>
                <a:ea typeface="Times New Roman"/>
              </a:rPr>
              <a:t>Partner,</a:t>
            </a:r>
            <a:r>
              <a:rPr lang="en-CA" sz="2800" dirty="0" smtClean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Brownlee LLP</a:t>
            </a:r>
          </a:p>
          <a:p>
            <a:pPr algn="ctr"/>
            <a:r>
              <a:rPr lang="en-US" dirty="0" smtClean="0">
                <a:latin typeface="Times New Roman"/>
                <a:hlinkClick r:id="rId4"/>
              </a:rPr>
              <a:t>jmcdonnell@brownleelaw.com</a:t>
            </a:r>
            <a:endParaRPr lang="en-US" dirty="0" smtClean="0">
              <a:latin typeface="Times New Roman"/>
            </a:endParaRPr>
          </a:p>
          <a:p>
            <a:pPr algn="ctr"/>
            <a:r>
              <a:rPr lang="en-US" dirty="0" smtClean="0">
                <a:latin typeface="Times New Roman"/>
              </a:rPr>
              <a:t>780-497-4801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28C6369-92A6-44F8-9577-99B1D176CD6D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ICF IMPLEMENTATION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01316" y="751011"/>
            <a:ext cx="7741368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Decision made to provide regional service</a:t>
            </a: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What are our options?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\\bsrvedm3\RedirectedFolders\jmcdonne\Downloads\together-3-1162465-639x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70" y="3699773"/>
            <a:ext cx="2990060" cy="21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862D578-15D4-49A4-8F9E-21D0D23E47D6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ICF IMPLEMENTATION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9552" y="1124744"/>
            <a:ext cx="8064896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. Proceed with Regional Agreement</a:t>
            </a:r>
          </a:p>
          <a:p>
            <a:pPr lvl="1"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No new entity is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used</a:t>
            </a:r>
          </a:p>
          <a:p>
            <a:pPr lvl="1">
              <a:defRPr/>
            </a:pP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2. Create new entity</a:t>
            </a:r>
          </a:p>
          <a:p>
            <a:pPr lvl="1"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Entity will be service provider</a:t>
            </a:r>
          </a:p>
          <a:p>
            <a:pPr lvl="1">
              <a:defRPr/>
            </a:pP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jmcdonne\AppData\Local\Microsoft\Windows\Temporary Internet Files\Content.IE5\5IFYOWAE\options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360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340E5BC-1F18-4E9E-A4E6-993C9E59A393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751010"/>
            <a:ext cx="7309320" cy="5054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400" b="1" i="1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CA" b="1" i="1" dirty="0" smtClean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sz="1400" dirty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1369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 21 - The Modernized Municipal Government Act</a:t>
            </a:r>
            <a:endParaRPr lang="en-CA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i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sz="2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Inter-municipal Collaborative Framework (ICF)</a:t>
            </a:r>
          </a:p>
          <a:p>
            <a:endParaRPr lang="en-CA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3178365"/>
              </p:ext>
            </p:extLst>
          </p:nvPr>
        </p:nvGraphicFramePr>
        <p:xfrm>
          <a:off x="1187624" y="2167516"/>
          <a:ext cx="6624736" cy="392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BDFB3C3-F156-4A0E-8651-773EC7EA5A1D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800" dirty="0" smtClean="0">
                <a:solidFill>
                  <a:schemeClr val="accent6">
                    <a:lumMod val="75000"/>
                  </a:schemeClr>
                </a:solidFill>
              </a:rPr>
              <a:t>WHAT’S THE DIFFERENCE?</a:t>
            </a:r>
            <a:endParaRPr lang="en-CA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1560" y="751011"/>
            <a:ext cx="7848872" cy="2749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Why would the regional group proceed with only an agreement in one instance and a new entity in the other?</a:t>
            </a:r>
          </a:p>
          <a:p>
            <a:pPr lvl="1">
              <a:defRPr/>
            </a:pPr>
            <a:endParaRPr lang="en-CA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sz="3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mcdonne\AppData\Local\Microsoft\Windows\Temporary Internet Files\Content.IE5\Y25D9IYD\different-directio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740990" cy="28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6C0379-007C-4C91-83CA-A099EDBCEF7F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REGIONAL AGREEMENT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1560" y="751011"/>
            <a:ext cx="7920880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Entire service relationship is done via agreement</a:t>
            </a: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Used in simpler matters</a:t>
            </a:r>
          </a:p>
          <a:p>
            <a:pPr lvl="1">
              <a:defRPr/>
            </a:pP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mcdonne\AppData\Local\Microsoft\Windows\Temporary Internet Files\Content.IE5\0PD3FYM6\minimal-desktop-wallpaper-simple-is-beautifu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3816424" cy="23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E25C37-96E3-4BB9-BC63-C747F504A0BF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REGIONAL ENTITY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8122" y="980728"/>
            <a:ext cx="6716166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This </a:t>
            </a: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is used in following circumstances: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Long term service (ex. decades)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Collectively owned assets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Each makes big capital contributions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Meant to be a regional system</a:t>
            </a: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jmcdonne\AppData\Local\Microsoft\Windows\Temporary Internet Files\Content.IE5\0M6MYU2L\chiral-2-layer-draw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60232" y="2077418"/>
            <a:ext cx="2071662" cy="20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DE87292-2F1D-4284-BF9D-CF06660C4565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REGIONAL ENTITY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1196752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Typical </a:t>
            </a: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options are: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Municipally controlled corporation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Regional services commission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Part 9 Company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Society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Federal Non-Profit Corporation</a:t>
            </a:r>
          </a:p>
          <a:p>
            <a:pPr lvl="1"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Cooperatives</a:t>
            </a: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AE7D528-EC5A-4A04-BB66-DD7146994BB2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332656"/>
            <a:ext cx="8136904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Municipally Controlled Corp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908720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Separate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legal 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Can pay dividends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Recognizes proportionality of interests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Most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flexible of all options, once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created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u="sng" dirty="0" smtClean="0">
                <a:solidFill>
                  <a:schemeClr val="accent6">
                    <a:lumMod val="75000"/>
                  </a:schemeClr>
                </a:solidFill>
              </a:rPr>
              <a:t>No longer needs Ministerial consent to create</a:t>
            </a:r>
            <a:endParaRPr lang="en-US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Best model to allow direct Council control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endParaRPr lang="en-CA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Governed </a:t>
            </a:r>
            <a:r>
              <a:rPr lang="en-CA" dirty="0" smtClean="0">
                <a:solidFill>
                  <a:srgbClr val="FF0000"/>
                </a:solidFill>
              </a:rPr>
              <a:t>by </a:t>
            </a:r>
            <a:r>
              <a:rPr lang="en-CA" i="1" dirty="0" smtClean="0">
                <a:solidFill>
                  <a:srgbClr val="FF0000"/>
                </a:solidFill>
              </a:rPr>
              <a:t>Business Corporations Act</a:t>
            </a:r>
            <a:endParaRPr lang="en-CA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9F82312-3E90-434A-A877-3D2CA7BE54D3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000" dirty="0" smtClean="0">
                <a:solidFill>
                  <a:schemeClr val="accent6">
                    <a:lumMod val="75000"/>
                  </a:schemeClr>
                </a:solidFill>
              </a:rPr>
              <a:t>Regional Services Commission</a:t>
            </a:r>
            <a:endParaRPr lang="en-CA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0721" y="1052736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Probably most common type for regional services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proportionality of ownership interests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Subject to significant Provincial oversight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Limited to types of services that can be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provided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Cannot pay out profits/excess revenue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Hardest entity to create</a:t>
            </a:r>
          </a:p>
          <a:p>
            <a:pPr marL="1257300" lvl="2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Most regulated type of entity out there!!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Governed by </a:t>
            </a:r>
            <a:r>
              <a:rPr lang="en-CA" sz="3200" i="1" dirty="0" smtClean="0">
                <a:solidFill>
                  <a:srgbClr val="FF0000"/>
                </a:solidFill>
              </a:rPr>
              <a:t>MGA</a:t>
            </a:r>
            <a:endParaRPr lang="en-CA" sz="3200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B213-1EC1-4B7D-AD91-EF76BE65FF3A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Part 9 company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980728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Non-profit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Deemed to be a separate legal 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Can have proportionality of interest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Easy to bring in new members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Ministerial consent needed to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create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Hard to change corporate constitution later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endParaRPr lang="en-CA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3"/>
                </a:solidFill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Governed </a:t>
            </a:r>
            <a:r>
              <a:rPr lang="en-CA" sz="3200" dirty="0" smtClean="0">
                <a:solidFill>
                  <a:srgbClr val="FF0000"/>
                </a:solidFill>
              </a:rPr>
              <a:t>by </a:t>
            </a:r>
            <a:r>
              <a:rPr lang="en-CA" sz="3200" i="1" dirty="0" smtClean="0">
                <a:solidFill>
                  <a:srgbClr val="FF0000"/>
                </a:solidFill>
              </a:rPr>
              <a:t>Companies Act</a:t>
            </a:r>
            <a:endParaRPr lang="en-CA" sz="3200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CA" sz="3200" dirty="0">
              <a:solidFill>
                <a:schemeClr val="accent3"/>
              </a:solidFill>
            </a:endParaRPr>
          </a:p>
          <a:p>
            <a:pPr marL="457200" lvl="1" indent="0">
              <a:buNone/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sz="2000" dirty="0" smtClean="0"/>
          </a:p>
          <a:p>
            <a:pPr>
              <a:defRPr/>
            </a:pPr>
            <a:endParaRPr lang="en-CA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E5F80F-7741-4994-8603-4198BB58AD47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SOCIETY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9552" y="836712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1000" dirty="0" smtClean="0"/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Non-profit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Separate legal 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proportionality of ownership interest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Easier to bring in new members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Ministerial consent needed to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create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Better statute to work with than </a:t>
            </a:r>
            <a:r>
              <a:rPr lang="en-US" sz="2500" i="1" dirty="0" smtClean="0">
                <a:solidFill>
                  <a:schemeClr val="accent6">
                    <a:lumMod val="75000"/>
                  </a:schemeClr>
                </a:solidFill>
              </a:rPr>
              <a:t>Companies Act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for corporate compliance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endParaRPr lang="en-CA" sz="3200" dirty="0" smtClean="0"/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3"/>
                </a:solidFill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Governed </a:t>
            </a:r>
            <a:r>
              <a:rPr lang="en-CA" sz="3200" dirty="0" smtClean="0">
                <a:solidFill>
                  <a:srgbClr val="FF0000"/>
                </a:solidFill>
              </a:rPr>
              <a:t>by </a:t>
            </a:r>
            <a:r>
              <a:rPr lang="en-CA" sz="3200" i="1" dirty="0" smtClean="0">
                <a:solidFill>
                  <a:srgbClr val="FF0000"/>
                </a:solidFill>
              </a:rPr>
              <a:t>Societies Act</a:t>
            </a:r>
            <a:endParaRPr lang="en-CA" sz="3200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CA" sz="3200" dirty="0">
              <a:solidFill>
                <a:schemeClr val="accent3"/>
              </a:solidFill>
            </a:endParaRPr>
          </a:p>
          <a:p>
            <a:pPr marL="457200" lvl="1" indent="0">
              <a:buNone/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sz="2000" dirty="0" smtClean="0"/>
          </a:p>
          <a:p>
            <a:pPr>
              <a:defRPr/>
            </a:pPr>
            <a:endParaRPr lang="en-CA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9DB523-731C-4170-8BA3-A64C59DC74FB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88424" cy="64199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2800" dirty="0" smtClean="0"/>
              <a:t>Federal non-profit corporation</a:t>
            </a:r>
            <a:endParaRPr lang="en-CA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836712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Non-profit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Separate legal 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proportionality of ownership interest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Easier to bring in new members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Ministerial consent needed to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create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Best/most modern non-profit corporate statute to govern the parties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CA" sz="600" dirty="0" smtClean="0">
              <a:solidFill>
                <a:schemeClr val="accent3"/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3"/>
                </a:solidFill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Governed </a:t>
            </a:r>
            <a:r>
              <a:rPr lang="en-CA" sz="3200" dirty="0" smtClean="0">
                <a:solidFill>
                  <a:srgbClr val="FF0000"/>
                </a:solidFill>
              </a:rPr>
              <a:t>by </a:t>
            </a:r>
            <a:r>
              <a:rPr lang="en-CA" sz="3200" i="1" dirty="0" smtClean="0">
                <a:solidFill>
                  <a:srgbClr val="FF0000"/>
                </a:solidFill>
              </a:rPr>
              <a:t>Canada Not-for-Profit Corporations Act</a:t>
            </a:r>
            <a:endParaRPr lang="en-CA" sz="3200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CA" sz="3200" dirty="0">
              <a:solidFill>
                <a:schemeClr val="accent3"/>
              </a:solidFill>
            </a:endParaRPr>
          </a:p>
          <a:p>
            <a:pPr marL="457200" lvl="1" indent="0">
              <a:buNone/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sz="2000" dirty="0" smtClean="0"/>
          </a:p>
          <a:p>
            <a:pPr>
              <a:defRPr/>
            </a:pPr>
            <a:endParaRPr lang="en-CA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4DE2A71-0D2B-4AC8-9742-50CA552C371F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Cooperative</a:t>
            </a: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9552" y="836712"/>
            <a:ext cx="8208912" cy="406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dirty="0" smtClean="0"/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6">
                    <a:lumMod val="75000"/>
                  </a:schemeClr>
                </a:solidFill>
              </a:rPr>
              <a:t>Characteristics are: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Separate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legal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entity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Allows distribution of profit on equal basis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proportionality of ownership interest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Easy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to bring in new members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Ministerial consent needed to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create</a:t>
            </a:r>
          </a:p>
          <a:p>
            <a:pPr marL="1257300" indent="-447675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endParaRPr lang="en-CA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CA" sz="3200" dirty="0" smtClean="0">
                <a:solidFill>
                  <a:schemeClr val="accent3"/>
                </a:solidFill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Governed </a:t>
            </a:r>
            <a:r>
              <a:rPr lang="en-CA" sz="3200" dirty="0" smtClean="0">
                <a:solidFill>
                  <a:srgbClr val="FF0000"/>
                </a:solidFill>
              </a:rPr>
              <a:t>by </a:t>
            </a:r>
            <a:r>
              <a:rPr lang="en-CA" sz="3200" i="1" dirty="0" smtClean="0">
                <a:solidFill>
                  <a:srgbClr val="FF0000"/>
                </a:solidFill>
              </a:rPr>
              <a:t>Cooperatives Act</a:t>
            </a:r>
            <a:endParaRPr lang="en-CA" sz="3200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CA" sz="3200" dirty="0">
              <a:solidFill>
                <a:schemeClr val="accent3"/>
              </a:solidFill>
            </a:endParaRPr>
          </a:p>
          <a:p>
            <a:pPr marL="457200" lvl="1" indent="0">
              <a:buNone/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sz="2000" dirty="0" smtClean="0"/>
          </a:p>
          <a:p>
            <a:pPr>
              <a:defRPr/>
            </a:pPr>
            <a:endParaRPr lang="en-CA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E3C87C7-4C83-46D1-A056-A6B2DF697155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751010"/>
            <a:ext cx="7309320" cy="5054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400" b="1" i="1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CA" b="1" i="1" dirty="0" smtClean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sz="1400" dirty="0">
              <a:latin typeface="Rockwell" panose="02060603020205020403" pitchFamily="18" charset="0"/>
            </a:endParaRPr>
          </a:p>
          <a:p>
            <a:pPr marL="0" lvl="0" indent="0">
              <a:buNone/>
            </a:pPr>
            <a:endParaRPr lang="en-CA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CA" sz="1800" i="1" dirty="0" smtClean="0"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1124744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 21 - </a:t>
            </a:r>
            <a:r>
              <a:rPr lang="en-CA" sz="2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Modernized Municipal Government Act</a:t>
            </a:r>
            <a:endParaRPr lang="en-CA" sz="2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CA" sz="1200" i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Inter-municipal Collaborative Frameworks</a:t>
            </a:r>
          </a:p>
          <a:p>
            <a:endParaRPr lang="en-CA" sz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- Required within 2 years of coming into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with each of your shared boundary neighbours (subject to a few exceptions, like growth management boards)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- to provide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and strategic planning and service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Balancing benefits and burdens</a:t>
            </a:r>
          </a:p>
          <a:p>
            <a:r>
              <a:rPr lang="en-CA" sz="6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include an Inter-municipal Development Plan (IDP)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60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have a plan for implementation</a:t>
            </a:r>
            <a:endParaRPr lang="en-CA" sz="20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7D7D2DB-5551-406A-93BB-66F2D570F12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7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643937" cy="15001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3937"/>
              </a:tblGrid>
              <a:tr h="1500188">
                <a:tc>
                  <a:txBody>
                    <a:bodyPr/>
                    <a:lstStyle/>
                    <a:p>
                      <a:endParaRPr lang="en-US" sz="3600" b="1" dirty="0">
                        <a:latin typeface="Rockwell" pitchFamily="18" charset="0"/>
                      </a:endParaRPr>
                    </a:p>
                  </a:txBody>
                  <a:tcPr marL="86845" marR="86845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14313" y="1785938"/>
            <a:ext cx="6357937" cy="1214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42" y="2469613"/>
            <a:ext cx="8072438" cy="2767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7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endParaRPr lang="en-US" sz="27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57166"/>
            <a:ext cx="7215206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  <a:defRPr/>
            </a:pPr>
            <a:r>
              <a:rPr lang="en-US" sz="4200" dirty="0">
                <a:ln w="1905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78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  </a:t>
            </a:r>
            <a:endParaRPr lang="en-US" sz="3600" dirty="0">
              <a:ln w="1905"/>
              <a:gradFill>
                <a:gsLst>
                  <a:gs pos="0">
                    <a:schemeClr val="accent6">
                      <a:lumMod val="50000"/>
                    </a:schemeClr>
                  </a:gs>
                  <a:gs pos="78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50" y="1000125"/>
            <a:ext cx="3825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dirty="0" smtClean="0">
              <a:solidFill>
                <a:schemeClr val="bg2">
                  <a:lumMod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jmcdonne\AppData\Local\Microsoft\Windows\Temporary Internet Files\Content.IE5\0M6MYU2L\questions-answers-chemical-engineer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3156"/>
            <a:ext cx="2364854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78017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McDonnell</a:t>
            </a:r>
          </a:p>
          <a:p>
            <a:pPr lvl="1">
              <a:defRPr/>
            </a:pPr>
            <a:r>
              <a:rPr lang="en-CA" sz="2800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780-497-4801</a:t>
            </a:r>
          </a:p>
          <a:p>
            <a:pPr lvl="1">
              <a:defRPr/>
            </a:pPr>
            <a:r>
              <a:rPr lang="en-CA" sz="2800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jmcdonnell@brownleelaw.com</a:t>
            </a:r>
            <a:endParaRPr lang="en-CA" sz="28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EF512FF-36F0-4118-AD13-0B8CF98F6304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30592"/>
            <a:ext cx="35169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6" y="3212976"/>
            <a:ext cx="4572000" cy="1305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>
                <a:latin typeface="Times New Roman"/>
                <a:ea typeface="Times New Roman"/>
              </a:rPr>
              <a:t>Michael Solowan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>
                <a:latin typeface="Times New Roman"/>
                <a:ea typeface="Times New Roman"/>
              </a:rPr>
              <a:t>B.A., </a:t>
            </a:r>
            <a:r>
              <a:rPr lang="en-US" dirty="0" smtClean="0">
                <a:latin typeface="Times New Roman"/>
                <a:ea typeface="Times New Roman"/>
              </a:rPr>
              <a:t>LLB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  <a:ea typeface="Times New Roman"/>
              </a:rPr>
              <a:t>Partner,</a:t>
            </a:r>
            <a:r>
              <a:rPr lang="en-CA" sz="2800" dirty="0" smtClean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Brownlee LLP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  <a:hlinkClick r:id="rId4"/>
              </a:rPr>
              <a:t>msolowan@brownleelaw.com</a:t>
            </a:r>
            <a:endParaRPr lang="en-US" dirty="0" smtClean="0">
              <a:latin typeface="Times New Roman"/>
            </a:endParaRP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Times New Roman"/>
              </a:rPr>
              <a:t>780-497-4893 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FB6DECA-2A25-40C6-9A8F-91B397B892A9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3366" y="1548469"/>
            <a:ext cx="3429000" cy="10080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Negotiation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330" y="4581128"/>
            <a:ext cx="3429000" cy="10080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Arbitration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330" y="2985515"/>
            <a:ext cx="3429000" cy="10080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Mediation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36104"/>
          </a:xfrm>
        </p:spPr>
        <p:txBody>
          <a:bodyPr anchor="ctr" anchorCtr="1">
            <a:normAutofit/>
          </a:bodyPr>
          <a:lstStyle/>
          <a:p>
            <a:pPr algn="l"/>
            <a:r>
              <a:rPr lang="en-CA" b="1" dirty="0" smtClean="0"/>
              <a:t>ICF DISPUTE RESOLUTION</a:t>
            </a:r>
            <a:endParaRPr lang="en-CA" b="1" dirty="0"/>
          </a:p>
        </p:txBody>
      </p:sp>
      <p:pic>
        <p:nvPicPr>
          <p:cNvPr id="12" name="Picture 2" descr="C:\Users\kallen\AppData\Local\Microsoft\Windows\Temporary Internet Files\Content.IE5\VENHSXKV\MP9004230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51" y="1683817"/>
            <a:ext cx="2265173" cy="2287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udentseyeview.files.wordpress.com/2012/01/la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5" l="9561" r="932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14" y="4191106"/>
            <a:ext cx="2232248" cy="17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478F0B2-BEB5-401C-9848-9EDD1BCF2022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800" cap="none" dirty="0" smtClean="0"/>
              <a:t>ICF DISPUTE RESOLUTION</a:t>
            </a:r>
            <a:endParaRPr lang="en-CA" sz="3800" cap="non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124743"/>
            <a:ext cx="7669360" cy="36918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CA" dirty="0" smtClean="0"/>
          </a:p>
          <a:p>
            <a:pPr marL="0" indent="0">
              <a:buNone/>
              <a:defRPr/>
            </a:pPr>
            <a:endParaRPr lang="en-CA" sz="2000" i="1" dirty="0" smtClean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>
              <a:defRPr/>
            </a:pPr>
            <a:endParaRPr lang="en-CA" dirty="0" smtClean="0">
              <a:latin typeface="Rockwell" panose="02060603020205020403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85526"/>
              </p:ext>
            </p:extLst>
          </p:nvPr>
        </p:nvGraphicFramePr>
        <p:xfrm>
          <a:off x="467544" y="1268760"/>
          <a:ext cx="8280920" cy="44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022"/>
                <a:gridCol w="2749591"/>
                <a:gridCol w="2760307"/>
              </a:tblGrid>
              <a:tr h="493241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Negotiation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Mediation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Arbitration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  <a:tr h="503756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time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time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 time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  <a:tr h="503756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costly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costly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 costly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  <a:tr h="872139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Informal</a:t>
                      </a:r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facilitated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formal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Quasi-judicial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  <a:tr h="503756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Parties</a:t>
                      </a:r>
                      <a:r>
                        <a:rPr lang="en-CA" sz="2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decide process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Mediator</a:t>
                      </a:r>
                      <a:r>
                        <a:rPr lang="en-CA" sz="2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drives </a:t>
                      </a:r>
                    </a:p>
                    <a:p>
                      <a:r>
                        <a:rPr lang="en-CA" sz="2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process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Arbitrator</a:t>
                      </a:r>
                      <a:r>
                        <a:rPr lang="en-CA" sz="2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dictates process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  <a:tr h="503756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Parties decide outcome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Mediator</a:t>
                      </a:r>
                      <a:r>
                        <a:rPr lang="en-CA" sz="2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influences outcome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Arbitrator imposes outcome</a:t>
                      </a:r>
                      <a:endParaRPr lang="en-CA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4214" marR="124214" marT="62107" marB="62107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6CDE9A3-2F9F-49DF-AE4D-7870455C2453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fld id="{E0A2D596-7D5F-43B9-8901-0F461B60DF11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202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052736"/>
            <a:ext cx="7309320" cy="4752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ICF’s must address: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CA" dirty="0"/>
          </a:p>
          <a:p>
            <a:pPr marL="0" indent="0">
              <a:buFont typeface="Wingdings" pitchFamily="2" charset="2"/>
              <a:buNone/>
              <a:defRPr/>
            </a:pPr>
            <a:endParaRPr lang="en-CA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1966970"/>
              </p:ext>
            </p:extLst>
          </p:nvPr>
        </p:nvGraphicFramePr>
        <p:xfrm>
          <a:off x="1187624" y="1800664"/>
          <a:ext cx="7309320" cy="436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4355976" y="1844824"/>
            <a:ext cx="772642" cy="8049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2408760"/>
              <a:satOff val="-13350"/>
              <a:lumOff val="-129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4984602" y="4654283"/>
            <a:ext cx="739526" cy="728246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4817520"/>
              <a:satOff val="-26701"/>
              <a:lumOff val="-25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5796136" y="4705746"/>
            <a:ext cx="180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Services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3944F6F-7BE5-4375-B162-883560DCC58E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124745"/>
            <a:ext cx="730932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b="1" i="1" dirty="0" smtClean="0"/>
              <a:t>What </a:t>
            </a:r>
            <a:r>
              <a:rPr lang="en-CA" sz="2800" b="1" i="1" dirty="0"/>
              <a:t>Successful Collaborations have in </a:t>
            </a:r>
            <a:r>
              <a:rPr lang="en-CA" sz="2800" b="1" i="1" dirty="0" smtClean="0"/>
              <a:t>Common?:</a:t>
            </a:r>
          </a:p>
          <a:p>
            <a:pPr marL="0" lvl="0" indent="0">
              <a:buNone/>
            </a:pPr>
            <a:endParaRPr lang="en-CA" sz="1400" dirty="0"/>
          </a:p>
          <a:p>
            <a:pPr marL="0" lvl="0" indent="0">
              <a:buNone/>
            </a:pPr>
            <a:endParaRPr lang="en-CA" i="1" dirty="0" smtClean="0"/>
          </a:p>
          <a:p>
            <a:pPr marL="914400" lvl="2" indent="0">
              <a:buNone/>
            </a:pPr>
            <a:endParaRPr lang="en-CA" sz="1800" i="1" dirty="0" smtClean="0"/>
          </a:p>
          <a:p>
            <a:pPr marL="914400" lvl="2" indent="0">
              <a:buNone/>
            </a:pPr>
            <a:endParaRPr lang="en-CA" sz="1800" i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2012346"/>
              </p:ext>
            </p:extLst>
          </p:nvPr>
        </p:nvGraphicFramePr>
        <p:xfrm>
          <a:off x="1084801" y="2060848"/>
          <a:ext cx="6974399" cy="404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48F7ABB-638F-48BE-B23B-987E3F7109C5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1196752"/>
            <a:ext cx="7309320" cy="4608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b="1" i="1" dirty="0" smtClean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CA" sz="2800" b="1" i="1" dirty="0">
                <a:solidFill>
                  <a:schemeClr val="accent6">
                    <a:lumMod val="75000"/>
                  </a:schemeClr>
                </a:solidFill>
              </a:rPr>
              <a:t>Successful Collaborations have in Common</a:t>
            </a:r>
            <a:r>
              <a:rPr lang="en-CA" sz="2800" b="1" i="1" dirty="0" smtClean="0">
                <a:solidFill>
                  <a:schemeClr val="accent6">
                    <a:lumMod val="75000"/>
                  </a:schemeClr>
                </a:solidFill>
              </a:rPr>
              <a:t>:?</a:t>
            </a:r>
          </a:p>
          <a:p>
            <a:pPr marL="0" lvl="0" indent="0">
              <a:buNone/>
            </a:pPr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C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CA" sz="1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CA" sz="18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5015636"/>
              </p:ext>
            </p:extLst>
          </p:nvPr>
        </p:nvGraphicFramePr>
        <p:xfrm>
          <a:off x="1403648" y="2092206"/>
          <a:ext cx="6408712" cy="36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276070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People in the Room, Right Time</a:t>
            </a:r>
            <a:endParaRPr lang="en-CA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136" y="38610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Plan for Implementation</a:t>
            </a:r>
            <a:endParaRPr lang="en-CA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D2E8112-0A25-42E8-9033-BBD0D7F985F3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35088" y="751010"/>
            <a:ext cx="7309320" cy="5054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b="1" i="1" dirty="0" smtClean="0">
                <a:solidFill>
                  <a:schemeClr val="accent6">
                    <a:lumMod val="75000"/>
                  </a:schemeClr>
                </a:solidFill>
              </a:rPr>
              <a:t>ICF Process:</a:t>
            </a:r>
          </a:p>
          <a:p>
            <a:pPr marL="0" lvl="0" indent="0">
              <a:buNone/>
            </a:pPr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CA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CA" sz="1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CA" sz="18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17895469"/>
              </p:ext>
            </p:extLst>
          </p:nvPr>
        </p:nvGraphicFramePr>
        <p:xfrm>
          <a:off x="242392" y="1556792"/>
          <a:ext cx="86947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C5F6F2C-DCCB-4597-A893-57D03DBF62FE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419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KEY ROLES &amp; PERSPECTIVES</a:t>
            </a:r>
            <a:endParaRPr lang="en-CA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787639"/>
              </p:ext>
            </p:extLst>
          </p:nvPr>
        </p:nvGraphicFramePr>
        <p:xfrm>
          <a:off x="323528" y="1124744"/>
          <a:ext cx="672040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539507" y="1340768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kern="12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Champion/Relationship Manager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8184" y="2132856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Researcher/Data Cruncher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2417" y="2789286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Guide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3293316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Engineer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0633" y="3933056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Planner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9507" y="4653136"/>
            <a:ext cx="2592288" cy="504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0" rIns="41910" bIns="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Analyst</a:t>
            </a:r>
            <a:endParaRPr lang="en-CA" sz="1400" b="1" kern="12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5" y="5517232"/>
            <a:ext cx="757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exhaustive…in addition to project management, and additional roles internal to each municipality…</a:t>
            </a:r>
            <a:endParaRPr lang="en-CA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3D3057B-C1E1-412C-B0F5-1ACAAD56BBF2}" type="slidenum"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wnle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10573</TotalTime>
  <Words>1370</Words>
  <Application>Microsoft Office PowerPoint</Application>
  <PresentationFormat>On-screen Show (4:3)</PresentationFormat>
  <Paragraphs>535</Paragraphs>
  <Slides>44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Brownlee</vt:lpstr>
      <vt:lpstr>      Inter-municipal Collaboration Frameworks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KEY ROLES &amp; PERSPECTIVES</vt:lpstr>
      <vt:lpstr>PowerPoint Presentation</vt:lpstr>
      <vt:lpstr>Municipal Purposes</vt:lpstr>
      <vt:lpstr>OLD INTERMUNICIPAL PARADIGM </vt:lpstr>
      <vt:lpstr>NEW PARADIGM - NEW PURPOSE</vt:lpstr>
      <vt:lpstr>PowerPoint Presentation</vt:lpstr>
      <vt:lpstr>PowerPoint Presentation</vt:lpstr>
      <vt:lpstr>PowerPoint Presentation</vt:lpstr>
      <vt:lpstr>GOAL</vt:lpstr>
      <vt:lpstr>PowerPoint Presentation</vt:lpstr>
      <vt:lpstr>PowerPoint Presentation</vt:lpstr>
      <vt:lpstr>PowerPoint Presentation</vt:lpstr>
      <vt:lpstr>ICF CREATION PROCESS:  HOW TO GET THERE FROM HERE</vt:lpstr>
      <vt:lpstr>SOME ICF CONSIDERATIONS</vt:lpstr>
      <vt:lpstr>SOME ICF CONSIDERATIONS</vt:lpstr>
      <vt:lpstr>ICF TIMELINE</vt:lpstr>
      <vt:lpstr>PowerPoint Presentation</vt:lpstr>
      <vt:lpstr>INTRODUCTION</vt:lpstr>
      <vt:lpstr>PowerPoint Presentation</vt:lpstr>
      <vt:lpstr>ICF IMPLEMENTATION</vt:lpstr>
      <vt:lpstr>ICF IMPLEMENTATION</vt:lpstr>
      <vt:lpstr>WHAT’S THE DIFFERENCE?</vt:lpstr>
      <vt:lpstr>REGIONAL AGREEMENT</vt:lpstr>
      <vt:lpstr>REGIONAL ENTITY</vt:lpstr>
      <vt:lpstr>REGIONAL ENTITY</vt:lpstr>
      <vt:lpstr>Municipally Controlled Corp</vt:lpstr>
      <vt:lpstr>Regional Services Commission</vt:lpstr>
      <vt:lpstr>Part 9 company</vt:lpstr>
      <vt:lpstr>SOCIETY</vt:lpstr>
      <vt:lpstr>Federal non-profit corporation</vt:lpstr>
      <vt:lpstr>Cooperative</vt:lpstr>
      <vt:lpstr>PowerPoint Presentation</vt:lpstr>
      <vt:lpstr>PowerPoint Presentation</vt:lpstr>
      <vt:lpstr>ICF DISPUTE RESOLUTION</vt:lpstr>
      <vt:lpstr>ICF DISPUTE RESOLUTION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Kimberly Angus</cp:lastModifiedBy>
  <cp:revision>421</cp:revision>
  <cp:lastPrinted>2016-02-10T05:40:29Z</cp:lastPrinted>
  <dcterms:created xsi:type="dcterms:W3CDTF">2013-01-11T08:55:41Z</dcterms:created>
  <dcterms:modified xsi:type="dcterms:W3CDTF">2017-02-08T19:21:13Z</dcterms:modified>
</cp:coreProperties>
</file>